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59" r:id="rId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wińska Monika" initials="BM" lastIdx="12" clrIdx="0">
    <p:extLst>
      <p:ext uri="{19B8F6BF-5375-455C-9EA6-DF929625EA0E}">
        <p15:presenceInfo xmlns:p15="http://schemas.microsoft.com/office/powerpoint/2012/main" userId="S-1-5-21-108011500-2230804570-2763018103-22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5E9C"/>
    <a:srgbClr val="2D3369"/>
    <a:srgbClr val="4E5C22"/>
    <a:srgbClr val="708430"/>
    <a:srgbClr val="8FA83E"/>
    <a:srgbClr val="92B446"/>
    <a:srgbClr val="51B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853" autoAdjust="0"/>
  </p:normalViewPr>
  <p:slideViewPr>
    <p:cSldViewPr>
      <p:cViewPr varScale="1">
        <p:scale>
          <a:sx n="50" d="100"/>
          <a:sy n="50" d="100"/>
        </p:scale>
        <p:origin x="141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73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B7412D-BA16-4633-8D38-4FF289134F93}" type="doc">
      <dgm:prSet loTypeId="urn:microsoft.com/office/officeart/2005/8/layout/hProcess9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A1607DEA-CAAD-4817-ACD6-48417D93B809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B5CBDB02-60C3-41C4-8F69-CAFAA49E9017}" type="parTrans" cxnId="{8E437028-2223-4016-BFF5-8C1D0E01221D}">
      <dgm:prSet/>
      <dgm:spPr/>
      <dgm:t>
        <a:bodyPr/>
        <a:lstStyle/>
        <a:p>
          <a:endParaRPr lang="pl-PL"/>
        </a:p>
      </dgm:t>
    </dgm:pt>
    <dgm:pt modelId="{328CC0A8-8719-45AD-A1FF-FB315F005A8C}" type="sibTrans" cxnId="{8E437028-2223-4016-BFF5-8C1D0E01221D}">
      <dgm:prSet/>
      <dgm:spPr/>
      <dgm:t>
        <a:bodyPr/>
        <a:lstStyle/>
        <a:p>
          <a:endParaRPr lang="pl-PL"/>
        </a:p>
      </dgm:t>
    </dgm:pt>
    <dgm:pt modelId="{C55AF519-605F-404A-BA00-90E125C34CCE}">
      <dgm:prSet phldrT="[Teks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5E98EFF6-36C8-4FE8-9AAC-FE64A4CECEA7}" type="parTrans" cxnId="{AD4EE8F7-91BB-4DDE-86B4-EE2EB135206A}">
      <dgm:prSet/>
      <dgm:spPr/>
      <dgm:t>
        <a:bodyPr/>
        <a:lstStyle/>
        <a:p>
          <a:endParaRPr lang="pl-PL"/>
        </a:p>
      </dgm:t>
    </dgm:pt>
    <dgm:pt modelId="{451E62CA-9413-47AA-83B7-2B359DA90C97}" type="sibTrans" cxnId="{AD4EE8F7-91BB-4DDE-86B4-EE2EB135206A}">
      <dgm:prSet/>
      <dgm:spPr/>
      <dgm:t>
        <a:bodyPr/>
        <a:lstStyle/>
        <a:p>
          <a:endParaRPr lang="pl-PL"/>
        </a:p>
      </dgm:t>
    </dgm:pt>
    <dgm:pt modelId="{28892963-4FD3-4773-AF45-9719F2326E8F}">
      <dgm:prSet phldrT="[Teks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D7C19CD5-2E4B-440F-8D21-BDE18D325D70}" type="parTrans" cxnId="{845A91CF-BF2F-45BE-986D-F453740D8566}">
      <dgm:prSet/>
      <dgm:spPr/>
      <dgm:t>
        <a:bodyPr/>
        <a:lstStyle/>
        <a:p>
          <a:endParaRPr lang="pl-PL"/>
        </a:p>
      </dgm:t>
    </dgm:pt>
    <dgm:pt modelId="{79FC574F-0B4F-4281-AC51-B2DB3F1E8BB2}" type="sibTrans" cxnId="{845A91CF-BF2F-45BE-986D-F453740D8566}">
      <dgm:prSet/>
      <dgm:spPr/>
      <dgm:t>
        <a:bodyPr/>
        <a:lstStyle/>
        <a:p>
          <a:endParaRPr lang="pl-PL"/>
        </a:p>
      </dgm:t>
    </dgm:pt>
    <dgm:pt modelId="{048F8C6A-094A-4523-BF9E-D04D17503A45}">
      <dgm:prSet phldrT="[Teks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F96594E8-E2A1-467D-9AC6-572A386E2AC4}" type="parTrans" cxnId="{6E4CC314-6823-4820-8349-DBEBEA23BF93}">
      <dgm:prSet/>
      <dgm:spPr/>
      <dgm:t>
        <a:bodyPr/>
        <a:lstStyle/>
        <a:p>
          <a:endParaRPr lang="pl-PL"/>
        </a:p>
      </dgm:t>
    </dgm:pt>
    <dgm:pt modelId="{7F1D48B6-41FB-465E-8384-6827CCDBE6AB}" type="sibTrans" cxnId="{6E4CC314-6823-4820-8349-DBEBEA23BF93}">
      <dgm:prSet/>
      <dgm:spPr/>
      <dgm:t>
        <a:bodyPr/>
        <a:lstStyle/>
        <a:p>
          <a:endParaRPr lang="pl-PL"/>
        </a:p>
      </dgm:t>
    </dgm:pt>
    <dgm:pt modelId="{6ECF3ACE-3AE3-4093-8708-EA59864E6A7F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endParaRPr lang="pl-PL" dirty="0"/>
        </a:p>
      </dgm:t>
    </dgm:pt>
    <dgm:pt modelId="{53103211-A0D3-4DF1-94E8-8D2964780303}" type="parTrans" cxnId="{44A0C7C9-9E9E-485B-B527-C4B84C8BCCCC}">
      <dgm:prSet/>
      <dgm:spPr/>
      <dgm:t>
        <a:bodyPr/>
        <a:lstStyle/>
        <a:p>
          <a:endParaRPr lang="pl-PL"/>
        </a:p>
      </dgm:t>
    </dgm:pt>
    <dgm:pt modelId="{816A1BD5-F027-4D05-AF8C-D510F136832C}" type="sibTrans" cxnId="{44A0C7C9-9E9E-485B-B527-C4B84C8BCCCC}">
      <dgm:prSet/>
      <dgm:spPr/>
      <dgm:t>
        <a:bodyPr/>
        <a:lstStyle/>
        <a:p>
          <a:endParaRPr lang="pl-PL"/>
        </a:p>
      </dgm:t>
    </dgm:pt>
    <dgm:pt modelId="{31D4AE41-1E1F-4064-A31B-DEB9AA7CDD99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FF1CB0AF-0BF0-4702-846F-B2D6F1351213}" type="parTrans" cxnId="{38AC7FC2-DFF9-4A33-8B68-A3BF66FF7DF4}">
      <dgm:prSet/>
      <dgm:spPr/>
      <dgm:t>
        <a:bodyPr/>
        <a:lstStyle/>
        <a:p>
          <a:endParaRPr lang="pl-PL"/>
        </a:p>
      </dgm:t>
    </dgm:pt>
    <dgm:pt modelId="{A70AD4EB-BD2A-435A-9D40-B0BFED1FB778}" type="sibTrans" cxnId="{38AC7FC2-DFF9-4A33-8B68-A3BF66FF7DF4}">
      <dgm:prSet/>
      <dgm:spPr/>
      <dgm:t>
        <a:bodyPr/>
        <a:lstStyle/>
        <a:p>
          <a:endParaRPr lang="pl-PL"/>
        </a:p>
      </dgm:t>
    </dgm:pt>
    <dgm:pt modelId="{E23E8750-A7B1-47A0-85C8-8E853A20AAAF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7B0383AE-CC5D-4093-91F7-EEDD67281C04}" type="parTrans" cxnId="{1C80B75D-1CDF-49DB-9966-E209297154A5}">
      <dgm:prSet/>
      <dgm:spPr/>
      <dgm:t>
        <a:bodyPr/>
        <a:lstStyle/>
        <a:p>
          <a:endParaRPr lang="pl-PL"/>
        </a:p>
      </dgm:t>
    </dgm:pt>
    <dgm:pt modelId="{99CA9A57-1589-4AB1-96ED-BF3B5B4E186D}" type="sibTrans" cxnId="{1C80B75D-1CDF-49DB-9966-E209297154A5}">
      <dgm:prSet/>
      <dgm:spPr/>
      <dgm:t>
        <a:bodyPr/>
        <a:lstStyle/>
        <a:p>
          <a:endParaRPr lang="pl-PL"/>
        </a:p>
      </dgm:t>
    </dgm:pt>
    <dgm:pt modelId="{7BCDC705-FF1F-4512-ADAD-BE4F6D02FFA5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546C23DE-5A6E-4B34-83AD-F52367EB0907}" type="parTrans" cxnId="{10167059-3C1B-48BF-BB5E-F1FFE4D688A8}">
      <dgm:prSet/>
      <dgm:spPr/>
      <dgm:t>
        <a:bodyPr/>
        <a:lstStyle/>
        <a:p>
          <a:endParaRPr lang="pl-PL"/>
        </a:p>
      </dgm:t>
    </dgm:pt>
    <dgm:pt modelId="{9291775D-0739-4061-8E50-2DBAE3FB9CD2}" type="sibTrans" cxnId="{10167059-3C1B-48BF-BB5E-F1FFE4D688A8}">
      <dgm:prSet/>
      <dgm:spPr/>
      <dgm:t>
        <a:bodyPr/>
        <a:lstStyle/>
        <a:p>
          <a:endParaRPr lang="pl-PL"/>
        </a:p>
      </dgm:t>
    </dgm:pt>
    <dgm:pt modelId="{E6431765-46A2-4258-9CB4-051F6C58F1A2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9F63DDFA-631A-495E-A9A6-05DA0D773450}" type="parTrans" cxnId="{660616E9-96CA-4A24-A60E-8C600A7F2553}">
      <dgm:prSet/>
      <dgm:spPr/>
      <dgm:t>
        <a:bodyPr/>
        <a:lstStyle/>
        <a:p>
          <a:endParaRPr lang="pl-PL"/>
        </a:p>
      </dgm:t>
    </dgm:pt>
    <dgm:pt modelId="{72708E7B-0DD4-4413-AC07-0941796E6018}" type="sibTrans" cxnId="{660616E9-96CA-4A24-A60E-8C600A7F2553}">
      <dgm:prSet/>
      <dgm:spPr/>
      <dgm:t>
        <a:bodyPr/>
        <a:lstStyle/>
        <a:p>
          <a:endParaRPr lang="pl-PL"/>
        </a:p>
      </dgm:t>
    </dgm:pt>
    <dgm:pt modelId="{5B313A1D-FFC2-44AA-88AE-5A1308BDEB45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605442C4-B05B-4EDB-A59E-75754B4B9A06}" type="parTrans" cxnId="{C0D16C3F-4778-4901-9AD3-B210D7FBC38E}">
      <dgm:prSet/>
      <dgm:spPr/>
      <dgm:t>
        <a:bodyPr/>
        <a:lstStyle/>
        <a:p>
          <a:endParaRPr lang="pl-PL"/>
        </a:p>
      </dgm:t>
    </dgm:pt>
    <dgm:pt modelId="{872BDDB6-02AA-4DCE-9850-6F90269238CE}" type="sibTrans" cxnId="{C0D16C3F-4778-4901-9AD3-B210D7FBC38E}">
      <dgm:prSet/>
      <dgm:spPr/>
      <dgm:t>
        <a:bodyPr/>
        <a:lstStyle/>
        <a:p>
          <a:endParaRPr lang="pl-PL"/>
        </a:p>
      </dgm:t>
    </dgm:pt>
    <dgm:pt modelId="{D72720D6-5BF2-4DDA-9B4A-FFF8C6A78212}">
      <dgm:prSet phldrT="[Teks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pl-PL" dirty="0"/>
        </a:p>
      </dgm:t>
    </dgm:pt>
    <dgm:pt modelId="{2842ADC9-9C92-4BB7-9682-C62BDE41A5E8}" type="parTrans" cxnId="{ECA4BF44-602B-47C9-AF67-018DC184EC0A}">
      <dgm:prSet/>
      <dgm:spPr/>
      <dgm:t>
        <a:bodyPr/>
        <a:lstStyle/>
        <a:p>
          <a:endParaRPr lang="pl-PL"/>
        </a:p>
      </dgm:t>
    </dgm:pt>
    <dgm:pt modelId="{C27CE9AC-B76F-4214-88B2-6BACD6A684B9}" type="sibTrans" cxnId="{ECA4BF44-602B-47C9-AF67-018DC184EC0A}">
      <dgm:prSet/>
      <dgm:spPr/>
      <dgm:t>
        <a:bodyPr/>
        <a:lstStyle/>
        <a:p>
          <a:endParaRPr lang="pl-PL"/>
        </a:p>
      </dgm:t>
    </dgm:pt>
    <dgm:pt modelId="{BB40186B-E4B1-4B85-9963-C9F860B91B79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88CA8EB6-8812-47C0-B45C-C476A51B2301}" type="parTrans" cxnId="{00921382-B364-4664-817A-82D16969C7D2}">
      <dgm:prSet/>
      <dgm:spPr/>
      <dgm:t>
        <a:bodyPr/>
        <a:lstStyle/>
        <a:p>
          <a:endParaRPr lang="pl-PL"/>
        </a:p>
      </dgm:t>
    </dgm:pt>
    <dgm:pt modelId="{029EE09E-9856-4666-9ECB-A42FAF8C989F}" type="sibTrans" cxnId="{00921382-B364-4664-817A-82D16969C7D2}">
      <dgm:prSet/>
      <dgm:spPr/>
      <dgm:t>
        <a:bodyPr/>
        <a:lstStyle/>
        <a:p>
          <a:endParaRPr lang="pl-PL"/>
        </a:p>
      </dgm:t>
    </dgm:pt>
    <dgm:pt modelId="{E13B58EA-AF82-49CE-9520-F6BA1ECDB555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7C90F1F7-C5B0-402E-936D-EC0A9C2075A1}" type="parTrans" cxnId="{2752F153-CD03-42D3-AD39-029D59820E1D}">
      <dgm:prSet/>
      <dgm:spPr/>
      <dgm:t>
        <a:bodyPr/>
        <a:lstStyle/>
        <a:p>
          <a:endParaRPr lang="pl-PL"/>
        </a:p>
      </dgm:t>
    </dgm:pt>
    <dgm:pt modelId="{90660DD1-1A52-4B21-8D65-034F188EEF7B}" type="sibTrans" cxnId="{2752F153-CD03-42D3-AD39-029D59820E1D}">
      <dgm:prSet/>
      <dgm:spPr/>
      <dgm:t>
        <a:bodyPr/>
        <a:lstStyle/>
        <a:p>
          <a:endParaRPr lang="pl-PL"/>
        </a:p>
      </dgm:t>
    </dgm:pt>
    <dgm:pt modelId="{3631C97C-6B18-4CDA-8EE4-CC87B4D8C129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55A9EECB-EC28-4E13-800A-442EB238F942}" type="sibTrans" cxnId="{FD05EC1A-EF7E-43F8-9B81-45E24565211A}">
      <dgm:prSet/>
      <dgm:spPr/>
      <dgm:t>
        <a:bodyPr/>
        <a:lstStyle/>
        <a:p>
          <a:endParaRPr lang="pl-PL"/>
        </a:p>
      </dgm:t>
    </dgm:pt>
    <dgm:pt modelId="{76B5CE27-EB39-4B30-9D57-933B2D598887}" type="parTrans" cxnId="{FD05EC1A-EF7E-43F8-9B81-45E24565211A}">
      <dgm:prSet/>
      <dgm:spPr/>
      <dgm:t>
        <a:bodyPr/>
        <a:lstStyle/>
        <a:p>
          <a:endParaRPr lang="pl-PL"/>
        </a:p>
      </dgm:t>
    </dgm:pt>
    <dgm:pt modelId="{A4FB2DEA-A96C-4AB7-B1C2-FFEDEE3E9296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3172979C-4686-4C49-B59A-44841214513B}" type="parTrans" cxnId="{CF9C4FD0-69F4-4338-AFE5-6CB905902A49}">
      <dgm:prSet/>
      <dgm:spPr/>
      <dgm:t>
        <a:bodyPr/>
        <a:lstStyle/>
        <a:p>
          <a:endParaRPr lang="pl-PL"/>
        </a:p>
      </dgm:t>
    </dgm:pt>
    <dgm:pt modelId="{B83FAB83-E322-4096-993C-BF824698B502}" type="sibTrans" cxnId="{CF9C4FD0-69F4-4338-AFE5-6CB905902A49}">
      <dgm:prSet/>
      <dgm:spPr/>
      <dgm:t>
        <a:bodyPr/>
        <a:lstStyle/>
        <a:p>
          <a:endParaRPr lang="pl-PL"/>
        </a:p>
      </dgm:t>
    </dgm:pt>
    <dgm:pt modelId="{6C5CE078-2A21-4C27-A422-F05852479856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DF951994-5D64-4989-BC00-FC77D344FEEF}" type="parTrans" cxnId="{40570234-0686-43B6-9B47-DE15C8BCA273}">
      <dgm:prSet/>
      <dgm:spPr/>
      <dgm:t>
        <a:bodyPr/>
        <a:lstStyle/>
        <a:p>
          <a:endParaRPr lang="pl-PL"/>
        </a:p>
      </dgm:t>
    </dgm:pt>
    <dgm:pt modelId="{1C5D71EB-E927-402F-8E58-F89AEF4131D7}" type="sibTrans" cxnId="{40570234-0686-43B6-9B47-DE15C8BCA273}">
      <dgm:prSet/>
      <dgm:spPr/>
      <dgm:t>
        <a:bodyPr/>
        <a:lstStyle/>
        <a:p>
          <a:endParaRPr lang="pl-PL"/>
        </a:p>
      </dgm:t>
    </dgm:pt>
    <dgm:pt modelId="{BD4492D3-5E87-414D-9769-F0B511A10C81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F45E0F2A-1322-4728-B9F0-DB8F7514965C}" type="parTrans" cxnId="{0FFB94F0-02A4-469B-B5DB-B4008278EFD9}">
      <dgm:prSet/>
      <dgm:spPr/>
      <dgm:t>
        <a:bodyPr/>
        <a:lstStyle/>
        <a:p>
          <a:endParaRPr lang="pl-PL"/>
        </a:p>
      </dgm:t>
    </dgm:pt>
    <dgm:pt modelId="{210D77F5-541C-43DE-91CC-0B93460CC3E4}" type="sibTrans" cxnId="{0FFB94F0-02A4-469B-B5DB-B4008278EFD9}">
      <dgm:prSet/>
      <dgm:spPr/>
      <dgm:t>
        <a:bodyPr/>
        <a:lstStyle/>
        <a:p>
          <a:endParaRPr lang="pl-PL"/>
        </a:p>
      </dgm:t>
    </dgm:pt>
    <dgm:pt modelId="{A37F1E6B-B1A3-469B-A1C8-E281DC50DBA5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F7114291-59E6-4882-A348-A9F1F73FEEA5}" type="parTrans" cxnId="{0A599926-BFDC-41D6-967E-8830D206E065}">
      <dgm:prSet/>
      <dgm:spPr/>
      <dgm:t>
        <a:bodyPr/>
        <a:lstStyle/>
        <a:p>
          <a:endParaRPr lang="pl-PL"/>
        </a:p>
      </dgm:t>
    </dgm:pt>
    <dgm:pt modelId="{7F62FE52-6083-43DA-9A74-77F1D73DD13C}" type="sibTrans" cxnId="{0A599926-BFDC-41D6-967E-8830D206E065}">
      <dgm:prSet/>
      <dgm:spPr/>
      <dgm:t>
        <a:bodyPr/>
        <a:lstStyle/>
        <a:p>
          <a:endParaRPr lang="pl-PL"/>
        </a:p>
      </dgm:t>
    </dgm:pt>
    <dgm:pt modelId="{3A23933C-9EEB-490C-ADA1-A1C07CC192BC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C1190103-BAFE-4486-A20D-BF854BE84A0F}" type="parTrans" cxnId="{BAE7FBB1-2FD3-47BB-B622-677EDBDCC79A}">
      <dgm:prSet/>
      <dgm:spPr/>
      <dgm:t>
        <a:bodyPr/>
        <a:lstStyle/>
        <a:p>
          <a:endParaRPr lang="pl-PL"/>
        </a:p>
      </dgm:t>
    </dgm:pt>
    <dgm:pt modelId="{AB3E3A32-94AD-491D-9468-ABC3BAA5D3A2}" type="sibTrans" cxnId="{BAE7FBB1-2FD3-47BB-B622-677EDBDCC79A}">
      <dgm:prSet/>
      <dgm:spPr/>
      <dgm:t>
        <a:bodyPr/>
        <a:lstStyle/>
        <a:p>
          <a:endParaRPr lang="pl-PL"/>
        </a:p>
      </dgm:t>
    </dgm:pt>
    <dgm:pt modelId="{7EDD68BA-1561-4820-861E-052505EAF7B3}">
      <dgm:prSet phldrT="[Teks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91645E78-62A2-498A-A8A2-9B5BC8DB175C}" type="parTrans" cxnId="{8BD5EC33-1A90-47AE-8E9F-69C329862ADB}">
      <dgm:prSet/>
      <dgm:spPr/>
      <dgm:t>
        <a:bodyPr/>
        <a:lstStyle/>
        <a:p>
          <a:endParaRPr lang="pl-PL"/>
        </a:p>
      </dgm:t>
    </dgm:pt>
    <dgm:pt modelId="{B8A07722-9773-4CFE-A531-8262549D1547}" type="sibTrans" cxnId="{8BD5EC33-1A90-47AE-8E9F-69C329862ADB}">
      <dgm:prSet/>
      <dgm:spPr/>
      <dgm:t>
        <a:bodyPr/>
        <a:lstStyle/>
        <a:p>
          <a:endParaRPr lang="pl-PL"/>
        </a:p>
      </dgm:t>
    </dgm:pt>
    <dgm:pt modelId="{D48F36DF-35AB-4484-8342-C9E9D23409BF}" type="pres">
      <dgm:prSet presAssocID="{CAB7412D-BA16-4633-8D38-4FF289134F93}" presName="CompostProcess" presStyleCnt="0">
        <dgm:presLayoutVars>
          <dgm:dir/>
          <dgm:resizeHandles val="exact"/>
        </dgm:presLayoutVars>
      </dgm:prSet>
      <dgm:spPr/>
    </dgm:pt>
    <dgm:pt modelId="{C8D7B660-B355-4606-AD5C-EBA3ACCF7557}" type="pres">
      <dgm:prSet presAssocID="{CAB7412D-BA16-4633-8D38-4FF289134F93}" presName="arrow" presStyleLbl="bgShp" presStyleIdx="0" presStyleCnt="1" custScaleX="117647" custLinFactNeighborX="1295" custLinFactNeighborY="44"/>
      <dgm:spPr/>
    </dgm:pt>
    <dgm:pt modelId="{FD4E6E9D-4545-44DD-850F-AA231D64F188}" type="pres">
      <dgm:prSet presAssocID="{CAB7412D-BA16-4633-8D38-4FF289134F93}" presName="linearProcess" presStyleCnt="0"/>
      <dgm:spPr/>
    </dgm:pt>
    <dgm:pt modelId="{3D15F47A-CB4D-42C1-BFCF-D3D8EF51DC5D}" type="pres">
      <dgm:prSet presAssocID="{C55AF519-605F-404A-BA00-90E125C34CCE}" presName="textNode" presStyleLbl="node1" presStyleIdx="0" presStyleCnt="20" custScaleX="2000000" custScaleY="47720" custLinFactX="-89660" custLinFactNeighborX="-100000" custLinFactNeighborY="262">
        <dgm:presLayoutVars>
          <dgm:bulletEnabled val="1"/>
        </dgm:presLayoutVars>
      </dgm:prSet>
      <dgm:spPr/>
    </dgm:pt>
    <dgm:pt modelId="{A743711F-1AA2-4E9D-978E-AF1100AF7622}" type="pres">
      <dgm:prSet presAssocID="{451E62CA-9413-47AA-83B7-2B359DA90C97}" presName="sibTrans" presStyleCnt="0"/>
      <dgm:spPr/>
    </dgm:pt>
    <dgm:pt modelId="{F51AD236-CC88-4E45-996F-21F48F0CBC0B}" type="pres">
      <dgm:prSet presAssocID="{28892963-4FD3-4773-AF45-9719F2326E8F}" presName="textNode" presStyleLbl="node1" presStyleIdx="1" presStyleCnt="20" custScaleX="2000000" custScaleY="47720" custLinFactNeighborX="-34091" custLinFactNeighborY="1572">
        <dgm:presLayoutVars>
          <dgm:bulletEnabled val="1"/>
        </dgm:presLayoutVars>
      </dgm:prSet>
      <dgm:spPr/>
    </dgm:pt>
    <dgm:pt modelId="{B0BF77F9-266A-48A7-B069-A9663B57F2C3}" type="pres">
      <dgm:prSet presAssocID="{79FC574F-0B4F-4281-AC51-B2DB3F1E8BB2}" presName="sibTrans" presStyleCnt="0"/>
      <dgm:spPr/>
    </dgm:pt>
    <dgm:pt modelId="{CC6A91AC-A1B0-4AAB-B9E1-8F3ECCE70D00}" type="pres">
      <dgm:prSet presAssocID="{048F8C6A-094A-4523-BF9E-D04D17503A45}" presName="textNode" presStyleLbl="node1" presStyleIdx="2" presStyleCnt="20" custScaleX="2000000" custScaleY="47720" custLinFactX="18519" custLinFactNeighborX="100000" custLinFactNeighborY="817">
        <dgm:presLayoutVars>
          <dgm:bulletEnabled val="1"/>
        </dgm:presLayoutVars>
      </dgm:prSet>
      <dgm:spPr/>
    </dgm:pt>
    <dgm:pt modelId="{FDCDC9C7-97F6-4689-8E1E-75176A734C85}" type="pres">
      <dgm:prSet presAssocID="{7F1D48B6-41FB-465E-8384-6827CCDBE6AB}" presName="sibTrans" presStyleCnt="0"/>
      <dgm:spPr/>
    </dgm:pt>
    <dgm:pt modelId="{3180C4F8-FA06-4E07-9CEE-4FF974290025}" type="pres">
      <dgm:prSet presAssocID="{6ECF3ACE-3AE3-4093-8708-EA59864E6A7F}" presName="textNode" presStyleLbl="node1" presStyleIdx="3" presStyleCnt="20" custScaleX="2000000" custScaleY="47720" custLinFactX="56011" custLinFactNeighborX="100000" custLinFactNeighborY="854">
        <dgm:presLayoutVars>
          <dgm:bulletEnabled val="1"/>
        </dgm:presLayoutVars>
      </dgm:prSet>
      <dgm:spPr/>
    </dgm:pt>
    <dgm:pt modelId="{F739BC4C-1EB3-402C-A711-B0060191AE4F}" type="pres">
      <dgm:prSet presAssocID="{816A1BD5-F027-4D05-AF8C-D510F136832C}" presName="sibTrans" presStyleCnt="0"/>
      <dgm:spPr/>
    </dgm:pt>
    <dgm:pt modelId="{3DB2BCB8-D8B6-4DB5-A1B5-5F0B224DD2DF}" type="pres">
      <dgm:prSet presAssocID="{31D4AE41-1E1F-4064-A31B-DEB9AA7CDD99}" presName="textNode" presStyleLbl="node1" presStyleIdx="4" presStyleCnt="20" custScaleX="2000000" custScaleY="47720" custLinFactX="110427" custLinFactNeighborX="200000" custLinFactNeighborY="1579">
        <dgm:presLayoutVars>
          <dgm:bulletEnabled val="1"/>
        </dgm:presLayoutVars>
      </dgm:prSet>
      <dgm:spPr/>
    </dgm:pt>
    <dgm:pt modelId="{010AC022-3B62-480C-AA1B-F8C97B784B8D}" type="pres">
      <dgm:prSet presAssocID="{A70AD4EB-BD2A-435A-9D40-B0BFED1FB778}" presName="sibTrans" presStyleCnt="0"/>
      <dgm:spPr/>
    </dgm:pt>
    <dgm:pt modelId="{B8BDCF86-A00A-41C0-9927-732E4B9149E8}" type="pres">
      <dgm:prSet presAssocID="{E23E8750-A7B1-47A0-85C8-8E853A20AAAF}" presName="textNode" presStyleLbl="node1" presStyleIdx="5" presStyleCnt="20" custScaleX="2000000" custScaleY="47720" custLinFactX="100000" custLinFactNeighborX="126715" custLinFactNeighborY="1237">
        <dgm:presLayoutVars>
          <dgm:bulletEnabled val="1"/>
        </dgm:presLayoutVars>
      </dgm:prSet>
      <dgm:spPr/>
    </dgm:pt>
    <dgm:pt modelId="{BCE4B0E4-D3AA-47E9-B738-C85051FE8BE7}" type="pres">
      <dgm:prSet presAssocID="{99CA9A57-1589-4AB1-96ED-BF3B5B4E186D}" presName="sibTrans" presStyleCnt="0"/>
      <dgm:spPr/>
    </dgm:pt>
    <dgm:pt modelId="{88798A79-7A6F-4BC2-BEE9-4015350F4ACA}" type="pres">
      <dgm:prSet presAssocID="{7BCDC705-FF1F-4512-ADAD-BE4F6D02FFA5}" presName="textNode" presStyleLbl="node1" presStyleIdx="6" presStyleCnt="20" custScaleX="2000000" custScaleY="47720" custLinFactX="100000" custLinFactNeighborX="109820" custLinFactNeighborY="748">
        <dgm:presLayoutVars>
          <dgm:bulletEnabled val="1"/>
        </dgm:presLayoutVars>
      </dgm:prSet>
      <dgm:spPr/>
    </dgm:pt>
    <dgm:pt modelId="{D57209AD-A732-4F00-A5B4-E606D4FADB7C}" type="pres">
      <dgm:prSet presAssocID="{9291775D-0739-4061-8E50-2DBAE3FB9CD2}" presName="sibTrans" presStyleCnt="0"/>
      <dgm:spPr/>
    </dgm:pt>
    <dgm:pt modelId="{7F175178-4BFB-4A32-A378-B92AD550F5A1}" type="pres">
      <dgm:prSet presAssocID="{E6431765-46A2-4258-9CB4-051F6C58F1A2}" presName="textNode" presStyleLbl="node1" presStyleIdx="7" presStyleCnt="20" custScaleX="2000000" custScaleY="47720" custLinFactX="100000" custLinFactNeighborX="195790" custLinFactNeighborY="1167">
        <dgm:presLayoutVars>
          <dgm:bulletEnabled val="1"/>
        </dgm:presLayoutVars>
      </dgm:prSet>
      <dgm:spPr/>
    </dgm:pt>
    <dgm:pt modelId="{622FF75D-D3DB-494B-B1CC-C27BF0D0DA75}" type="pres">
      <dgm:prSet presAssocID="{72708E7B-0DD4-4413-AC07-0941796E6018}" presName="sibTrans" presStyleCnt="0"/>
      <dgm:spPr/>
    </dgm:pt>
    <dgm:pt modelId="{083820F6-E554-4857-AFC8-6703C1D4CCEF}" type="pres">
      <dgm:prSet presAssocID="{5B313A1D-FFC2-44AA-88AE-5A1308BDEB45}" presName="textNode" presStyleLbl="node1" presStyleIdx="8" presStyleCnt="20" custScaleX="2000000" custScaleY="47720" custLinFactX="128084" custLinFactNeighborX="200000" custLinFactNeighborY="1579">
        <dgm:presLayoutVars>
          <dgm:bulletEnabled val="1"/>
        </dgm:presLayoutVars>
      </dgm:prSet>
      <dgm:spPr/>
    </dgm:pt>
    <dgm:pt modelId="{65F683B4-39AD-4E6E-9B84-62292A33E63B}" type="pres">
      <dgm:prSet presAssocID="{872BDDB6-02AA-4DCE-9850-6F90269238CE}" presName="sibTrans" presStyleCnt="0"/>
      <dgm:spPr/>
    </dgm:pt>
    <dgm:pt modelId="{65177E1B-BE7A-4DA6-831B-301B68CFD968}" type="pres">
      <dgm:prSet presAssocID="{D72720D6-5BF2-4DDA-9B4A-FFF8C6A78212}" presName="textNode" presStyleLbl="node1" presStyleIdx="9" presStyleCnt="20" custScaleX="2000000" custScaleY="47720" custLinFactX="101033" custLinFactNeighborX="200000" custLinFactNeighborY="756">
        <dgm:presLayoutVars>
          <dgm:bulletEnabled val="1"/>
        </dgm:presLayoutVars>
      </dgm:prSet>
      <dgm:spPr/>
    </dgm:pt>
    <dgm:pt modelId="{F0959027-52C3-452F-A5FE-3DB274B761DF}" type="pres">
      <dgm:prSet presAssocID="{C27CE9AC-B76F-4214-88B2-6BACD6A684B9}" presName="sibTrans" presStyleCnt="0"/>
      <dgm:spPr/>
    </dgm:pt>
    <dgm:pt modelId="{ACDB604D-D55F-4679-B6B7-67891D778C85}" type="pres">
      <dgm:prSet presAssocID="{BB40186B-E4B1-4B85-9963-C9F860B91B79}" presName="textNode" presStyleLbl="node1" presStyleIdx="10" presStyleCnt="20" custScaleX="2000000" custScaleY="47720" custLinFactX="123173" custLinFactNeighborX="200000" custLinFactNeighborY="-569">
        <dgm:presLayoutVars>
          <dgm:bulletEnabled val="1"/>
        </dgm:presLayoutVars>
      </dgm:prSet>
      <dgm:spPr/>
    </dgm:pt>
    <dgm:pt modelId="{F194ABDC-AAA9-4590-B21F-F2275EEFA7A7}" type="pres">
      <dgm:prSet presAssocID="{029EE09E-9856-4666-9ECB-A42FAF8C989F}" presName="sibTrans" presStyleCnt="0"/>
      <dgm:spPr/>
    </dgm:pt>
    <dgm:pt modelId="{A8F6F03D-4A36-4B0D-8BF5-1733252D0A6A}" type="pres">
      <dgm:prSet presAssocID="{E13B58EA-AF82-49CE-9520-F6BA1ECDB555}" presName="textNode" presStyleLbl="node1" presStyleIdx="11" presStyleCnt="20" custScaleX="2000000" custScaleY="47720" custLinFactX="106505" custLinFactNeighborX="200000" custLinFactNeighborY="-907">
        <dgm:presLayoutVars>
          <dgm:bulletEnabled val="1"/>
        </dgm:presLayoutVars>
      </dgm:prSet>
      <dgm:spPr/>
    </dgm:pt>
    <dgm:pt modelId="{037F2DDB-8731-4C36-A2C8-04792A682A97}" type="pres">
      <dgm:prSet presAssocID="{90660DD1-1A52-4B21-8D65-034F188EEF7B}" presName="sibTrans" presStyleCnt="0"/>
      <dgm:spPr/>
    </dgm:pt>
    <dgm:pt modelId="{EF74FACA-25D0-4799-9815-47B413DECE25}" type="pres">
      <dgm:prSet presAssocID="{A1607DEA-CAAD-4817-ACD6-48417D93B809}" presName="textNode" presStyleLbl="node1" presStyleIdx="12" presStyleCnt="20" custScaleX="2000000" custScaleY="47720" custLinFactX="36059" custLinFactNeighborX="100000" custLinFactNeighborY="-1102">
        <dgm:presLayoutVars>
          <dgm:bulletEnabled val="1"/>
        </dgm:presLayoutVars>
      </dgm:prSet>
      <dgm:spPr/>
    </dgm:pt>
    <dgm:pt modelId="{9561EB43-7511-48A1-A2C3-D993CB6886CD}" type="pres">
      <dgm:prSet presAssocID="{328CC0A8-8719-45AD-A1FF-FB315F005A8C}" presName="sibTrans" presStyleCnt="0"/>
      <dgm:spPr/>
    </dgm:pt>
    <dgm:pt modelId="{2B4DF94B-8B76-4A7A-975A-1660E16FD4F2}" type="pres">
      <dgm:prSet presAssocID="{A4FB2DEA-A96C-4AB7-B1C2-FFEDEE3E9296}" presName="textNode" presStyleLbl="node1" presStyleIdx="13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DF8F0BDC-33E6-4E3C-BE2A-2C59CD3DC2EC}" type="pres">
      <dgm:prSet presAssocID="{B83FAB83-E322-4096-993C-BF824698B502}" presName="sibTrans" presStyleCnt="0"/>
      <dgm:spPr/>
    </dgm:pt>
    <dgm:pt modelId="{F41EA9B7-3F87-4D1C-9948-341B9259701A}" type="pres">
      <dgm:prSet presAssocID="{6C5CE078-2A21-4C27-A422-F05852479856}" presName="textNode" presStyleLbl="node1" presStyleIdx="14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CD146039-C88F-4877-BEA8-7A201072888E}" type="pres">
      <dgm:prSet presAssocID="{1C5D71EB-E927-402F-8E58-F89AEF4131D7}" presName="sibTrans" presStyleCnt="0"/>
      <dgm:spPr/>
    </dgm:pt>
    <dgm:pt modelId="{5EB8588B-F929-4AC9-9481-0314AC43FED1}" type="pres">
      <dgm:prSet presAssocID="{BD4492D3-5E87-414D-9769-F0B511A10C81}" presName="textNode" presStyleLbl="node1" presStyleIdx="15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C9B547F8-BF36-471A-90C7-5E6789405922}" type="pres">
      <dgm:prSet presAssocID="{210D77F5-541C-43DE-91CC-0B93460CC3E4}" presName="sibTrans" presStyleCnt="0"/>
      <dgm:spPr/>
    </dgm:pt>
    <dgm:pt modelId="{9808693E-FF0A-4AFA-BC13-F5D1EB1E6CAA}" type="pres">
      <dgm:prSet presAssocID="{A37F1E6B-B1A3-469B-A1C8-E281DC50DBA5}" presName="textNode" presStyleLbl="node1" presStyleIdx="16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29AC0C0D-514B-4433-87C4-E6D54326994B}" type="pres">
      <dgm:prSet presAssocID="{7F62FE52-6083-43DA-9A74-77F1D73DD13C}" presName="sibTrans" presStyleCnt="0"/>
      <dgm:spPr/>
    </dgm:pt>
    <dgm:pt modelId="{4A043A8C-EA51-4B81-B7F2-0954480EE2F7}" type="pres">
      <dgm:prSet presAssocID="{3A23933C-9EEB-490C-ADA1-A1C07CC192BC}" presName="textNode" presStyleLbl="node1" presStyleIdx="17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C9C20C32-21CB-47A5-9A85-3B86CA611CD8}" type="pres">
      <dgm:prSet presAssocID="{AB3E3A32-94AD-491D-9468-ABC3BAA5D3A2}" presName="sibTrans" presStyleCnt="0"/>
      <dgm:spPr/>
    </dgm:pt>
    <dgm:pt modelId="{4137B010-5558-4447-970E-66D36E95AB2F}" type="pres">
      <dgm:prSet presAssocID="{7EDD68BA-1561-4820-861E-052505EAF7B3}" presName="textNode" presStyleLbl="node1" presStyleIdx="18" presStyleCnt="20" custScaleX="2000000" custScaleY="47720" custLinFactNeighborX="21849" custLinFactNeighborY="-227">
        <dgm:presLayoutVars>
          <dgm:bulletEnabled val="1"/>
        </dgm:presLayoutVars>
      </dgm:prSet>
      <dgm:spPr/>
    </dgm:pt>
    <dgm:pt modelId="{C1A1EF85-3485-4191-B935-6AF99CDD7AD8}" type="pres">
      <dgm:prSet presAssocID="{B8A07722-9773-4CFE-A531-8262549D1547}" presName="sibTrans" presStyleCnt="0"/>
      <dgm:spPr/>
    </dgm:pt>
    <dgm:pt modelId="{85F9C73A-9D2D-4EB2-B12D-0985E2CE7477}" type="pres">
      <dgm:prSet presAssocID="{3631C97C-6B18-4CDA-8EE4-CC87B4D8C129}" presName="textNode" presStyleLbl="node1" presStyleIdx="19" presStyleCnt="20" custScaleX="2000000" custScaleY="47720" custLinFactNeighborX="21849" custLinFactNeighborY="-227">
        <dgm:presLayoutVars>
          <dgm:bulletEnabled val="1"/>
        </dgm:presLayoutVars>
      </dgm:prSet>
      <dgm:spPr/>
    </dgm:pt>
  </dgm:ptLst>
  <dgm:cxnLst>
    <dgm:cxn modelId="{94E8D813-DCDB-4C64-8081-83D2F0995A8C}" type="presOf" srcId="{BB40186B-E4B1-4B85-9963-C9F860B91B79}" destId="{ACDB604D-D55F-4679-B6B7-67891D778C85}" srcOrd="0" destOrd="0" presId="urn:microsoft.com/office/officeart/2005/8/layout/hProcess9"/>
    <dgm:cxn modelId="{6E4CC314-6823-4820-8349-DBEBEA23BF93}" srcId="{CAB7412D-BA16-4633-8D38-4FF289134F93}" destId="{048F8C6A-094A-4523-BF9E-D04D17503A45}" srcOrd="2" destOrd="0" parTransId="{F96594E8-E2A1-467D-9AC6-572A386E2AC4}" sibTransId="{7F1D48B6-41FB-465E-8384-6827CCDBE6AB}"/>
    <dgm:cxn modelId="{FD05EC1A-EF7E-43F8-9B81-45E24565211A}" srcId="{CAB7412D-BA16-4633-8D38-4FF289134F93}" destId="{3631C97C-6B18-4CDA-8EE4-CC87B4D8C129}" srcOrd="19" destOrd="0" parTransId="{76B5CE27-EB39-4B30-9D57-933B2D598887}" sibTransId="{55A9EECB-EC28-4E13-800A-442EB238F942}"/>
    <dgm:cxn modelId="{2F7E141C-8E5D-4F6D-ADF8-7F1FD399F83B}" type="presOf" srcId="{048F8C6A-094A-4523-BF9E-D04D17503A45}" destId="{CC6A91AC-A1B0-4AAB-B9E1-8F3ECCE70D00}" srcOrd="0" destOrd="0" presId="urn:microsoft.com/office/officeart/2005/8/layout/hProcess9"/>
    <dgm:cxn modelId="{0A599926-BFDC-41D6-967E-8830D206E065}" srcId="{CAB7412D-BA16-4633-8D38-4FF289134F93}" destId="{A37F1E6B-B1A3-469B-A1C8-E281DC50DBA5}" srcOrd="16" destOrd="0" parTransId="{F7114291-59E6-4882-A348-A9F1F73FEEA5}" sibTransId="{7F62FE52-6083-43DA-9A74-77F1D73DD13C}"/>
    <dgm:cxn modelId="{C3D91C28-5845-4FE4-95A8-E9E370CC830C}" type="presOf" srcId="{E6431765-46A2-4258-9CB4-051F6C58F1A2}" destId="{7F175178-4BFB-4A32-A378-B92AD550F5A1}" srcOrd="0" destOrd="0" presId="urn:microsoft.com/office/officeart/2005/8/layout/hProcess9"/>
    <dgm:cxn modelId="{8E437028-2223-4016-BFF5-8C1D0E01221D}" srcId="{CAB7412D-BA16-4633-8D38-4FF289134F93}" destId="{A1607DEA-CAAD-4817-ACD6-48417D93B809}" srcOrd="12" destOrd="0" parTransId="{B5CBDB02-60C3-41C4-8F69-CAFAA49E9017}" sibTransId="{328CC0A8-8719-45AD-A1FF-FB315F005A8C}"/>
    <dgm:cxn modelId="{1D5E182C-15D2-4CE0-8994-0148751C5481}" type="presOf" srcId="{31D4AE41-1E1F-4064-A31B-DEB9AA7CDD99}" destId="{3DB2BCB8-D8B6-4DB5-A1B5-5F0B224DD2DF}" srcOrd="0" destOrd="0" presId="urn:microsoft.com/office/officeart/2005/8/layout/hProcess9"/>
    <dgm:cxn modelId="{C8193A2D-E805-426C-B703-F2390CA676C1}" type="presOf" srcId="{7BCDC705-FF1F-4512-ADAD-BE4F6D02FFA5}" destId="{88798A79-7A6F-4BC2-BEE9-4015350F4ACA}" srcOrd="0" destOrd="0" presId="urn:microsoft.com/office/officeart/2005/8/layout/hProcess9"/>
    <dgm:cxn modelId="{D93A222E-ED68-4ECE-9232-04FE90B0E0B3}" type="presOf" srcId="{C55AF519-605F-404A-BA00-90E125C34CCE}" destId="{3D15F47A-CB4D-42C1-BFCF-D3D8EF51DC5D}" srcOrd="0" destOrd="0" presId="urn:microsoft.com/office/officeart/2005/8/layout/hProcess9"/>
    <dgm:cxn modelId="{55C8C130-E3D2-498E-857B-467406896602}" type="presOf" srcId="{E13B58EA-AF82-49CE-9520-F6BA1ECDB555}" destId="{A8F6F03D-4A36-4B0D-8BF5-1733252D0A6A}" srcOrd="0" destOrd="0" presId="urn:microsoft.com/office/officeart/2005/8/layout/hProcess9"/>
    <dgm:cxn modelId="{8BD5EC33-1A90-47AE-8E9F-69C329862ADB}" srcId="{CAB7412D-BA16-4633-8D38-4FF289134F93}" destId="{7EDD68BA-1561-4820-861E-052505EAF7B3}" srcOrd="18" destOrd="0" parTransId="{91645E78-62A2-498A-A8A2-9B5BC8DB175C}" sibTransId="{B8A07722-9773-4CFE-A531-8262549D1547}"/>
    <dgm:cxn modelId="{40570234-0686-43B6-9B47-DE15C8BCA273}" srcId="{CAB7412D-BA16-4633-8D38-4FF289134F93}" destId="{6C5CE078-2A21-4C27-A422-F05852479856}" srcOrd="14" destOrd="0" parTransId="{DF951994-5D64-4989-BC00-FC77D344FEEF}" sibTransId="{1C5D71EB-E927-402F-8E58-F89AEF4131D7}"/>
    <dgm:cxn modelId="{C0D16C3F-4778-4901-9AD3-B210D7FBC38E}" srcId="{CAB7412D-BA16-4633-8D38-4FF289134F93}" destId="{5B313A1D-FFC2-44AA-88AE-5A1308BDEB45}" srcOrd="8" destOrd="0" parTransId="{605442C4-B05B-4EDB-A59E-75754B4B9A06}" sibTransId="{872BDDB6-02AA-4DCE-9850-6F90269238CE}"/>
    <dgm:cxn modelId="{1C80B75D-1CDF-49DB-9966-E209297154A5}" srcId="{CAB7412D-BA16-4633-8D38-4FF289134F93}" destId="{E23E8750-A7B1-47A0-85C8-8E853A20AAAF}" srcOrd="5" destOrd="0" parTransId="{7B0383AE-CC5D-4093-91F7-EEDD67281C04}" sibTransId="{99CA9A57-1589-4AB1-96ED-BF3B5B4E186D}"/>
    <dgm:cxn modelId="{462E2A43-6B25-4C5C-ADB9-2E05712CF5F7}" type="presOf" srcId="{6ECF3ACE-3AE3-4093-8708-EA59864E6A7F}" destId="{3180C4F8-FA06-4E07-9CEE-4FF974290025}" srcOrd="0" destOrd="0" presId="urn:microsoft.com/office/officeart/2005/8/layout/hProcess9"/>
    <dgm:cxn modelId="{ECA4BF44-602B-47C9-AF67-018DC184EC0A}" srcId="{CAB7412D-BA16-4633-8D38-4FF289134F93}" destId="{D72720D6-5BF2-4DDA-9B4A-FFF8C6A78212}" srcOrd="9" destOrd="0" parTransId="{2842ADC9-9C92-4BB7-9682-C62BDE41A5E8}" sibTransId="{C27CE9AC-B76F-4214-88B2-6BACD6A684B9}"/>
    <dgm:cxn modelId="{7CFBCD69-B6C9-4B1D-AC36-980D0ABE17E9}" type="presOf" srcId="{3A23933C-9EEB-490C-ADA1-A1C07CC192BC}" destId="{4A043A8C-EA51-4B81-B7F2-0954480EE2F7}" srcOrd="0" destOrd="0" presId="urn:microsoft.com/office/officeart/2005/8/layout/hProcess9"/>
    <dgm:cxn modelId="{5F6AB56F-0395-4A67-B46F-D161EC6FA4A3}" type="presOf" srcId="{A1607DEA-CAAD-4817-ACD6-48417D93B809}" destId="{EF74FACA-25D0-4799-9815-47B413DECE25}" srcOrd="0" destOrd="0" presId="urn:microsoft.com/office/officeart/2005/8/layout/hProcess9"/>
    <dgm:cxn modelId="{7BCDCF6F-C29D-48F2-83FE-063ABFCD1A61}" type="presOf" srcId="{A37F1E6B-B1A3-469B-A1C8-E281DC50DBA5}" destId="{9808693E-FF0A-4AFA-BC13-F5D1EB1E6CAA}" srcOrd="0" destOrd="0" presId="urn:microsoft.com/office/officeart/2005/8/layout/hProcess9"/>
    <dgm:cxn modelId="{EA07D44F-3B53-48BA-9DB9-E6A55187ADAE}" type="presOf" srcId="{E23E8750-A7B1-47A0-85C8-8E853A20AAAF}" destId="{B8BDCF86-A00A-41C0-9927-732E4B9149E8}" srcOrd="0" destOrd="0" presId="urn:microsoft.com/office/officeart/2005/8/layout/hProcess9"/>
    <dgm:cxn modelId="{2752F153-CD03-42D3-AD39-029D59820E1D}" srcId="{CAB7412D-BA16-4633-8D38-4FF289134F93}" destId="{E13B58EA-AF82-49CE-9520-F6BA1ECDB555}" srcOrd="11" destOrd="0" parTransId="{7C90F1F7-C5B0-402E-936D-EC0A9C2075A1}" sibTransId="{90660DD1-1A52-4B21-8D65-034F188EEF7B}"/>
    <dgm:cxn modelId="{10167059-3C1B-48BF-BB5E-F1FFE4D688A8}" srcId="{CAB7412D-BA16-4633-8D38-4FF289134F93}" destId="{7BCDC705-FF1F-4512-ADAD-BE4F6D02FFA5}" srcOrd="6" destOrd="0" parTransId="{546C23DE-5A6E-4B34-83AD-F52367EB0907}" sibTransId="{9291775D-0739-4061-8E50-2DBAE3FB9CD2}"/>
    <dgm:cxn modelId="{42906481-DA94-41DC-B273-547382A53B9C}" type="presOf" srcId="{6C5CE078-2A21-4C27-A422-F05852479856}" destId="{F41EA9B7-3F87-4D1C-9948-341B9259701A}" srcOrd="0" destOrd="0" presId="urn:microsoft.com/office/officeart/2005/8/layout/hProcess9"/>
    <dgm:cxn modelId="{00921382-B364-4664-817A-82D16969C7D2}" srcId="{CAB7412D-BA16-4633-8D38-4FF289134F93}" destId="{BB40186B-E4B1-4B85-9963-C9F860B91B79}" srcOrd="10" destOrd="0" parTransId="{88CA8EB6-8812-47C0-B45C-C476A51B2301}" sibTransId="{029EE09E-9856-4666-9ECB-A42FAF8C989F}"/>
    <dgm:cxn modelId="{1E542F84-014A-4FD2-B324-9A2CFD920253}" type="presOf" srcId="{BD4492D3-5E87-414D-9769-F0B511A10C81}" destId="{5EB8588B-F929-4AC9-9481-0314AC43FED1}" srcOrd="0" destOrd="0" presId="urn:microsoft.com/office/officeart/2005/8/layout/hProcess9"/>
    <dgm:cxn modelId="{EDDDA88A-BA2F-4BD8-80E7-3161D378B6F1}" type="presOf" srcId="{28892963-4FD3-4773-AF45-9719F2326E8F}" destId="{F51AD236-CC88-4E45-996F-21F48F0CBC0B}" srcOrd="0" destOrd="0" presId="urn:microsoft.com/office/officeart/2005/8/layout/hProcess9"/>
    <dgm:cxn modelId="{EFC80294-6961-478A-975A-03621322CB6A}" type="presOf" srcId="{D72720D6-5BF2-4DDA-9B4A-FFF8C6A78212}" destId="{65177E1B-BE7A-4DA6-831B-301B68CFD968}" srcOrd="0" destOrd="0" presId="urn:microsoft.com/office/officeart/2005/8/layout/hProcess9"/>
    <dgm:cxn modelId="{C6FEFFA7-98CE-46F2-8F9A-1B1E18A60D33}" type="presOf" srcId="{3631C97C-6B18-4CDA-8EE4-CC87B4D8C129}" destId="{85F9C73A-9D2D-4EB2-B12D-0985E2CE7477}" srcOrd="0" destOrd="0" presId="urn:microsoft.com/office/officeart/2005/8/layout/hProcess9"/>
    <dgm:cxn modelId="{C16205AB-FD5F-4AB6-B0C3-5E8236800A0B}" type="presOf" srcId="{5B313A1D-FFC2-44AA-88AE-5A1308BDEB45}" destId="{083820F6-E554-4857-AFC8-6703C1D4CCEF}" srcOrd="0" destOrd="0" presId="urn:microsoft.com/office/officeart/2005/8/layout/hProcess9"/>
    <dgm:cxn modelId="{BAE7FBB1-2FD3-47BB-B622-677EDBDCC79A}" srcId="{CAB7412D-BA16-4633-8D38-4FF289134F93}" destId="{3A23933C-9EEB-490C-ADA1-A1C07CC192BC}" srcOrd="17" destOrd="0" parTransId="{C1190103-BAFE-4486-A20D-BF854BE84A0F}" sibTransId="{AB3E3A32-94AD-491D-9468-ABC3BAA5D3A2}"/>
    <dgm:cxn modelId="{38AC7FC2-DFF9-4A33-8B68-A3BF66FF7DF4}" srcId="{CAB7412D-BA16-4633-8D38-4FF289134F93}" destId="{31D4AE41-1E1F-4064-A31B-DEB9AA7CDD99}" srcOrd="4" destOrd="0" parTransId="{FF1CB0AF-0BF0-4702-846F-B2D6F1351213}" sibTransId="{A70AD4EB-BD2A-435A-9D40-B0BFED1FB778}"/>
    <dgm:cxn modelId="{44A0C7C9-9E9E-485B-B527-C4B84C8BCCCC}" srcId="{CAB7412D-BA16-4633-8D38-4FF289134F93}" destId="{6ECF3ACE-3AE3-4093-8708-EA59864E6A7F}" srcOrd="3" destOrd="0" parTransId="{53103211-A0D3-4DF1-94E8-8D2964780303}" sibTransId="{816A1BD5-F027-4D05-AF8C-D510F136832C}"/>
    <dgm:cxn modelId="{845A91CF-BF2F-45BE-986D-F453740D8566}" srcId="{CAB7412D-BA16-4633-8D38-4FF289134F93}" destId="{28892963-4FD3-4773-AF45-9719F2326E8F}" srcOrd="1" destOrd="0" parTransId="{D7C19CD5-2E4B-440F-8D21-BDE18D325D70}" sibTransId="{79FC574F-0B4F-4281-AC51-B2DB3F1E8BB2}"/>
    <dgm:cxn modelId="{CF9C4FD0-69F4-4338-AFE5-6CB905902A49}" srcId="{CAB7412D-BA16-4633-8D38-4FF289134F93}" destId="{A4FB2DEA-A96C-4AB7-B1C2-FFEDEE3E9296}" srcOrd="13" destOrd="0" parTransId="{3172979C-4686-4C49-B59A-44841214513B}" sibTransId="{B83FAB83-E322-4096-993C-BF824698B502}"/>
    <dgm:cxn modelId="{E6D9DDE1-F887-4A84-870D-CD0DA19511E2}" type="presOf" srcId="{CAB7412D-BA16-4633-8D38-4FF289134F93}" destId="{D48F36DF-35AB-4484-8342-C9E9D23409BF}" srcOrd="0" destOrd="0" presId="urn:microsoft.com/office/officeart/2005/8/layout/hProcess9"/>
    <dgm:cxn modelId="{26107EE4-94A7-4096-83D1-90CC23B7E756}" type="presOf" srcId="{7EDD68BA-1561-4820-861E-052505EAF7B3}" destId="{4137B010-5558-4447-970E-66D36E95AB2F}" srcOrd="0" destOrd="0" presId="urn:microsoft.com/office/officeart/2005/8/layout/hProcess9"/>
    <dgm:cxn modelId="{660616E9-96CA-4A24-A60E-8C600A7F2553}" srcId="{CAB7412D-BA16-4633-8D38-4FF289134F93}" destId="{E6431765-46A2-4258-9CB4-051F6C58F1A2}" srcOrd="7" destOrd="0" parTransId="{9F63DDFA-631A-495E-A9A6-05DA0D773450}" sibTransId="{72708E7B-0DD4-4413-AC07-0941796E6018}"/>
    <dgm:cxn modelId="{0FFB94F0-02A4-469B-B5DB-B4008278EFD9}" srcId="{CAB7412D-BA16-4633-8D38-4FF289134F93}" destId="{BD4492D3-5E87-414D-9769-F0B511A10C81}" srcOrd="15" destOrd="0" parTransId="{F45E0F2A-1322-4728-B9F0-DB8F7514965C}" sibTransId="{210D77F5-541C-43DE-91CC-0B93460CC3E4}"/>
    <dgm:cxn modelId="{DF4ACCF3-23E9-46F1-A662-8D489401413B}" type="presOf" srcId="{A4FB2DEA-A96C-4AB7-B1C2-FFEDEE3E9296}" destId="{2B4DF94B-8B76-4A7A-975A-1660E16FD4F2}" srcOrd="0" destOrd="0" presId="urn:microsoft.com/office/officeart/2005/8/layout/hProcess9"/>
    <dgm:cxn modelId="{AD4EE8F7-91BB-4DDE-86B4-EE2EB135206A}" srcId="{CAB7412D-BA16-4633-8D38-4FF289134F93}" destId="{C55AF519-605F-404A-BA00-90E125C34CCE}" srcOrd="0" destOrd="0" parTransId="{5E98EFF6-36C8-4FE8-9AAC-FE64A4CECEA7}" sibTransId="{451E62CA-9413-47AA-83B7-2B359DA90C97}"/>
    <dgm:cxn modelId="{E2A0CD81-005B-4AEB-A64D-64ADC01958C0}" type="presParOf" srcId="{D48F36DF-35AB-4484-8342-C9E9D23409BF}" destId="{C8D7B660-B355-4606-AD5C-EBA3ACCF7557}" srcOrd="0" destOrd="0" presId="urn:microsoft.com/office/officeart/2005/8/layout/hProcess9"/>
    <dgm:cxn modelId="{ED7872EB-720C-4142-BE78-E30552077EB2}" type="presParOf" srcId="{D48F36DF-35AB-4484-8342-C9E9D23409BF}" destId="{FD4E6E9D-4545-44DD-850F-AA231D64F188}" srcOrd="1" destOrd="0" presId="urn:microsoft.com/office/officeart/2005/8/layout/hProcess9"/>
    <dgm:cxn modelId="{1DC4E15A-4085-4321-ACC2-88FF28D000F9}" type="presParOf" srcId="{FD4E6E9D-4545-44DD-850F-AA231D64F188}" destId="{3D15F47A-CB4D-42C1-BFCF-D3D8EF51DC5D}" srcOrd="0" destOrd="0" presId="urn:microsoft.com/office/officeart/2005/8/layout/hProcess9"/>
    <dgm:cxn modelId="{5A8DAE99-5795-44EE-AFB8-6E757985E2BD}" type="presParOf" srcId="{FD4E6E9D-4545-44DD-850F-AA231D64F188}" destId="{A743711F-1AA2-4E9D-978E-AF1100AF7622}" srcOrd="1" destOrd="0" presId="urn:microsoft.com/office/officeart/2005/8/layout/hProcess9"/>
    <dgm:cxn modelId="{EFCBCD96-E7F1-4EA5-9AB1-D614964C2C7A}" type="presParOf" srcId="{FD4E6E9D-4545-44DD-850F-AA231D64F188}" destId="{F51AD236-CC88-4E45-996F-21F48F0CBC0B}" srcOrd="2" destOrd="0" presId="urn:microsoft.com/office/officeart/2005/8/layout/hProcess9"/>
    <dgm:cxn modelId="{AB8B3D79-8F4B-4849-8111-E10C20BCF27D}" type="presParOf" srcId="{FD4E6E9D-4545-44DD-850F-AA231D64F188}" destId="{B0BF77F9-266A-48A7-B069-A9663B57F2C3}" srcOrd="3" destOrd="0" presId="urn:microsoft.com/office/officeart/2005/8/layout/hProcess9"/>
    <dgm:cxn modelId="{D52EEB08-B0B6-4C5A-9E31-4B196A23303A}" type="presParOf" srcId="{FD4E6E9D-4545-44DD-850F-AA231D64F188}" destId="{CC6A91AC-A1B0-4AAB-B9E1-8F3ECCE70D00}" srcOrd="4" destOrd="0" presId="urn:microsoft.com/office/officeart/2005/8/layout/hProcess9"/>
    <dgm:cxn modelId="{B959EDA5-64BB-4FE4-86D5-7DD1E41139B6}" type="presParOf" srcId="{FD4E6E9D-4545-44DD-850F-AA231D64F188}" destId="{FDCDC9C7-97F6-4689-8E1E-75176A734C85}" srcOrd="5" destOrd="0" presId="urn:microsoft.com/office/officeart/2005/8/layout/hProcess9"/>
    <dgm:cxn modelId="{D2DDD35F-5EAC-4561-BF86-DDFAC179149D}" type="presParOf" srcId="{FD4E6E9D-4545-44DD-850F-AA231D64F188}" destId="{3180C4F8-FA06-4E07-9CEE-4FF974290025}" srcOrd="6" destOrd="0" presId="urn:microsoft.com/office/officeart/2005/8/layout/hProcess9"/>
    <dgm:cxn modelId="{0C9A47AA-B773-4181-8014-0351079B4919}" type="presParOf" srcId="{FD4E6E9D-4545-44DD-850F-AA231D64F188}" destId="{F739BC4C-1EB3-402C-A711-B0060191AE4F}" srcOrd="7" destOrd="0" presId="urn:microsoft.com/office/officeart/2005/8/layout/hProcess9"/>
    <dgm:cxn modelId="{68983E23-D19B-41B9-8574-180D757AAA8A}" type="presParOf" srcId="{FD4E6E9D-4545-44DD-850F-AA231D64F188}" destId="{3DB2BCB8-D8B6-4DB5-A1B5-5F0B224DD2DF}" srcOrd="8" destOrd="0" presId="urn:microsoft.com/office/officeart/2005/8/layout/hProcess9"/>
    <dgm:cxn modelId="{19F95BA3-6CFF-409D-BDC8-D81BCB41ADB1}" type="presParOf" srcId="{FD4E6E9D-4545-44DD-850F-AA231D64F188}" destId="{010AC022-3B62-480C-AA1B-F8C97B784B8D}" srcOrd="9" destOrd="0" presId="urn:microsoft.com/office/officeart/2005/8/layout/hProcess9"/>
    <dgm:cxn modelId="{50AB1703-CC38-4BD6-9DEB-AF5707750CD8}" type="presParOf" srcId="{FD4E6E9D-4545-44DD-850F-AA231D64F188}" destId="{B8BDCF86-A00A-41C0-9927-732E4B9149E8}" srcOrd="10" destOrd="0" presId="urn:microsoft.com/office/officeart/2005/8/layout/hProcess9"/>
    <dgm:cxn modelId="{886BC5B8-6753-414D-AEDC-B93BAF78AECB}" type="presParOf" srcId="{FD4E6E9D-4545-44DD-850F-AA231D64F188}" destId="{BCE4B0E4-D3AA-47E9-B738-C85051FE8BE7}" srcOrd="11" destOrd="0" presId="urn:microsoft.com/office/officeart/2005/8/layout/hProcess9"/>
    <dgm:cxn modelId="{BD0930A0-E41B-4F76-8356-848D0CF66D05}" type="presParOf" srcId="{FD4E6E9D-4545-44DD-850F-AA231D64F188}" destId="{88798A79-7A6F-4BC2-BEE9-4015350F4ACA}" srcOrd="12" destOrd="0" presId="urn:microsoft.com/office/officeart/2005/8/layout/hProcess9"/>
    <dgm:cxn modelId="{6F558BE3-299E-4500-B079-7BE1060A70C0}" type="presParOf" srcId="{FD4E6E9D-4545-44DD-850F-AA231D64F188}" destId="{D57209AD-A732-4F00-A5B4-E606D4FADB7C}" srcOrd="13" destOrd="0" presId="urn:microsoft.com/office/officeart/2005/8/layout/hProcess9"/>
    <dgm:cxn modelId="{B52E7DA1-3377-4719-A6D9-F90CA444F9F6}" type="presParOf" srcId="{FD4E6E9D-4545-44DD-850F-AA231D64F188}" destId="{7F175178-4BFB-4A32-A378-B92AD550F5A1}" srcOrd="14" destOrd="0" presId="urn:microsoft.com/office/officeart/2005/8/layout/hProcess9"/>
    <dgm:cxn modelId="{D98DF465-DE64-4EDB-8C91-793CC620D940}" type="presParOf" srcId="{FD4E6E9D-4545-44DD-850F-AA231D64F188}" destId="{622FF75D-D3DB-494B-B1CC-C27BF0D0DA75}" srcOrd="15" destOrd="0" presId="urn:microsoft.com/office/officeart/2005/8/layout/hProcess9"/>
    <dgm:cxn modelId="{75DD1C85-5E02-419A-9A46-6A630080FF60}" type="presParOf" srcId="{FD4E6E9D-4545-44DD-850F-AA231D64F188}" destId="{083820F6-E554-4857-AFC8-6703C1D4CCEF}" srcOrd="16" destOrd="0" presId="urn:microsoft.com/office/officeart/2005/8/layout/hProcess9"/>
    <dgm:cxn modelId="{7277E0ED-3491-4361-8EE1-46E58A6764EB}" type="presParOf" srcId="{FD4E6E9D-4545-44DD-850F-AA231D64F188}" destId="{65F683B4-39AD-4E6E-9B84-62292A33E63B}" srcOrd="17" destOrd="0" presId="urn:microsoft.com/office/officeart/2005/8/layout/hProcess9"/>
    <dgm:cxn modelId="{97C20FF1-D11A-46D5-81F3-F38E518567AA}" type="presParOf" srcId="{FD4E6E9D-4545-44DD-850F-AA231D64F188}" destId="{65177E1B-BE7A-4DA6-831B-301B68CFD968}" srcOrd="18" destOrd="0" presId="urn:microsoft.com/office/officeart/2005/8/layout/hProcess9"/>
    <dgm:cxn modelId="{DA3B0735-240C-400E-BBDA-1AA412207C5A}" type="presParOf" srcId="{FD4E6E9D-4545-44DD-850F-AA231D64F188}" destId="{F0959027-52C3-452F-A5FE-3DB274B761DF}" srcOrd="19" destOrd="0" presId="urn:microsoft.com/office/officeart/2005/8/layout/hProcess9"/>
    <dgm:cxn modelId="{4B64724C-5B59-4E50-8056-32682D381193}" type="presParOf" srcId="{FD4E6E9D-4545-44DD-850F-AA231D64F188}" destId="{ACDB604D-D55F-4679-B6B7-67891D778C85}" srcOrd="20" destOrd="0" presId="urn:microsoft.com/office/officeart/2005/8/layout/hProcess9"/>
    <dgm:cxn modelId="{2E0DB0A9-F8DA-4D6E-B9C3-AB9385DB2675}" type="presParOf" srcId="{FD4E6E9D-4545-44DD-850F-AA231D64F188}" destId="{F194ABDC-AAA9-4590-B21F-F2275EEFA7A7}" srcOrd="21" destOrd="0" presId="urn:microsoft.com/office/officeart/2005/8/layout/hProcess9"/>
    <dgm:cxn modelId="{D80CC299-0498-42D8-923E-E78104DD0910}" type="presParOf" srcId="{FD4E6E9D-4545-44DD-850F-AA231D64F188}" destId="{A8F6F03D-4A36-4B0D-8BF5-1733252D0A6A}" srcOrd="22" destOrd="0" presId="urn:microsoft.com/office/officeart/2005/8/layout/hProcess9"/>
    <dgm:cxn modelId="{86BD00F7-4CDC-4324-B470-7F595CA4A07E}" type="presParOf" srcId="{FD4E6E9D-4545-44DD-850F-AA231D64F188}" destId="{037F2DDB-8731-4C36-A2C8-04792A682A97}" srcOrd="23" destOrd="0" presId="urn:microsoft.com/office/officeart/2005/8/layout/hProcess9"/>
    <dgm:cxn modelId="{4671653E-7007-4534-B69F-0CE9CDFE51FC}" type="presParOf" srcId="{FD4E6E9D-4545-44DD-850F-AA231D64F188}" destId="{EF74FACA-25D0-4799-9815-47B413DECE25}" srcOrd="24" destOrd="0" presId="urn:microsoft.com/office/officeart/2005/8/layout/hProcess9"/>
    <dgm:cxn modelId="{46306039-34B7-40FD-8AC1-2848F5BBB710}" type="presParOf" srcId="{FD4E6E9D-4545-44DD-850F-AA231D64F188}" destId="{9561EB43-7511-48A1-A2C3-D993CB6886CD}" srcOrd="25" destOrd="0" presId="urn:microsoft.com/office/officeart/2005/8/layout/hProcess9"/>
    <dgm:cxn modelId="{9587CD06-F335-42ED-88F6-1A3C3DB760B7}" type="presParOf" srcId="{FD4E6E9D-4545-44DD-850F-AA231D64F188}" destId="{2B4DF94B-8B76-4A7A-975A-1660E16FD4F2}" srcOrd="26" destOrd="0" presId="urn:microsoft.com/office/officeart/2005/8/layout/hProcess9"/>
    <dgm:cxn modelId="{DC808838-F3A0-4C25-9B5F-FDFB173AAEAD}" type="presParOf" srcId="{FD4E6E9D-4545-44DD-850F-AA231D64F188}" destId="{DF8F0BDC-33E6-4E3C-BE2A-2C59CD3DC2EC}" srcOrd="27" destOrd="0" presId="urn:microsoft.com/office/officeart/2005/8/layout/hProcess9"/>
    <dgm:cxn modelId="{0CDB9852-0BCB-4F4A-848A-76811AF00B84}" type="presParOf" srcId="{FD4E6E9D-4545-44DD-850F-AA231D64F188}" destId="{F41EA9B7-3F87-4D1C-9948-341B9259701A}" srcOrd="28" destOrd="0" presId="urn:microsoft.com/office/officeart/2005/8/layout/hProcess9"/>
    <dgm:cxn modelId="{189CB07C-6823-4C2F-841B-F63AB6720A67}" type="presParOf" srcId="{FD4E6E9D-4545-44DD-850F-AA231D64F188}" destId="{CD146039-C88F-4877-BEA8-7A201072888E}" srcOrd="29" destOrd="0" presId="urn:microsoft.com/office/officeart/2005/8/layout/hProcess9"/>
    <dgm:cxn modelId="{AFF9BB68-7779-44CA-9AA5-34B47E743408}" type="presParOf" srcId="{FD4E6E9D-4545-44DD-850F-AA231D64F188}" destId="{5EB8588B-F929-4AC9-9481-0314AC43FED1}" srcOrd="30" destOrd="0" presId="urn:microsoft.com/office/officeart/2005/8/layout/hProcess9"/>
    <dgm:cxn modelId="{725E27DA-066B-4C75-984E-427708216563}" type="presParOf" srcId="{FD4E6E9D-4545-44DD-850F-AA231D64F188}" destId="{C9B547F8-BF36-471A-90C7-5E6789405922}" srcOrd="31" destOrd="0" presId="urn:microsoft.com/office/officeart/2005/8/layout/hProcess9"/>
    <dgm:cxn modelId="{05840C73-313D-4041-9051-6D635B92FB92}" type="presParOf" srcId="{FD4E6E9D-4545-44DD-850F-AA231D64F188}" destId="{9808693E-FF0A-4AFA-BC13-F5D1EB1E6CAA}" srcOrd="32" destOrd="0" presId="urn:microsoft.com/office/officeart/2005/8/layout/hProcess9"/>
    <dgm:cxn modelId="{6BF48149-3214-42F6-87E2-944B85B1BE2A}" type="presParOf" srcId="{FD4E6E9D-4545-44DD-850F-AA231D64F188}" destId="{29AC0C0D-514B-4433-87C4-E6D54326994B}" srcOrd="33" destOrd="0" presId="urn:microsoft.com/office/officeart/2005/8/layout/hProcess9"/>
    <dgm:cxn modelId="{9283D60D-7275-4964-8F28-F778B8E5D0FF}" type="presParOf" srcId="{FD4E6E9D-4545-44DD-850F-AA231D64F188}" destId="{4A043A8C-EA51-4B81-B7F2-0954480EE2F7}" srcOrd="34" destOrd="0" presId="urn:microsoft.com/office/officeart/2005/8/layout/hProcess9"/>
    <dgm:cxn modelId="{C898E591-EBEA-4189-BCFC-5BF78A5A2989}" type="presParOf" srcId="{FD4E6E9D-4545-44DD-850F-AA231D64F188}" destId="{C9C20C32-21CB-47A5-9A85-3B86CA611CD8}" srcOrd="35" destOrd="0" presId="urn:microsoft.com/office/officeart/2005/8/layout/hProcess9"/>
    <dgm:cxn modelId="{28C9884B-8A31-4106-8EFF-D8C7C035FF7B}" type="presParOf" srcId="{FD4E6E9D-4545-44DD-850F-AA231D64F188}" destId="{4137B010-5558-4447-970E-66D36E95AB2F}" srcOrd="36" destOrd="0" presId="urn:microsoft.com/office/officeart/2005/8/layout/hProcess9"/>
    <dgm:cxn modelId="{EF795868-A5C1-46F3-B76C-069542090189}" type="presParOf" srcId="{FD4E6E9D-4545-44DD-850F-AA231D64F188}" destId="{C1A1EF85-3485-4191-B935-6AF99CDD7AD8}" srcOrd="37" destOrd="0" presId="urn:microsoft.com/office/officeart/2005/8/layout/hProcess9"/>
    <dgm:cxn modelId="{1B804C65-0E29-44EE-A59C-847226D5660B}" type="presParOf" srcId="{FD4E6E9D-4545-44DD-850F-AA231D64F188}" destId="{85F9C73A-9D2D-4EB2-B12D-0985E2CE7477}" srcOrd="3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7B660-B355-4606-AD5C-EBA3ACCF7557}">
      <dsp:nvSpPr>
        <dsp:cNvPr id="0" name=""/>
        <dsp:cNvSpPr/>
      </dsp:nvSpPr>
      <dsp:spPr>
        <a:xfrm>
          <a:off x="4" y="0"/>
          <a:ext cx="8835435" cy="302552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15F47A-CB4D-42C1-BFCF-D3D8EF51DC5D}">
      <dsp:nvSpPr>
        <dsp:cNvPr id="0" name=""/>
        <dsp:cNvSpPr/>
      </dsp:nvSpPr>
      <dsp:spPr>
        <a:xfrm>
          <a:off x="0" y="1227176"/>
          <a:ext cx="437619" cy="57751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21363" y="1248539"/>
        <a:ext cx="394893" cy="534786"/>
      </dsp:txXfrm>
    </dsp:sp>
    <dsp:sp modelId="{F51AD236-CC88-4E45-996F-21F48F0CBC0B}">
      <dsp:nvSpPr>
        <dsp:cNvPr id="0" name=""/>
        <dsp:cNvSpPr/>
      </dsp:nvSpPr>
      <dsp:spPr>
        <a:xfrm>
          <a:off x="446902" y="1243030"/>
          <a:ext cx="437619" cy="57751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468265" y="1264393"/>
        <a:ext cx="394893" cy="534786"/>
      </dsp:txXfrm>
    </dsp:sp>
    <dsp:sp modelId="{CC6A91AC-A1B0-4AAB-B9E1-8F3ECCE70D00}">
      <dsp:nvSpPr>
        <dsp:cNvPr id="0" name=""/>
        <dsp:cNvSpPr/>
      </dsp:nvSpPr>
      <dsp:spPr>
        <a:xfrm>
          <a:off x="897110" y="1233893"/>
          <a:ext cx="437619" cy="57751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918473" y="1255256"/>
        <a:ext cx="394893" cy="534786"/>
      </dsp:txXfrm>
    </dsp:sp>
    <dsp:sp modelId="{3180C4F8-FA06-4E07-9CEE-4FF974290025}">
      <dsp:nvSpPr>
        <dsp:cNvPr id="0" name=""/>
        <dsp:cNvSpPr/>
      </dsp:nvSpPr>
      <dsp:spPr>
        <a:xfrm>
          <a:off x="1346580" y="1234341"/>
          <a:ext cx="437619" cy="577512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1367943" y="1255704"/>
        <a:ext cx="394893" cy="534786"/>
      </dsp:txXfrm>
    </dsp:sp>
    <dsp:sp modelId="{3DB2BCB8-D8B6-4DB5-A1B5-5F0B224DD2DF}">
      <dsp:nvSpPr>
        <dsp:cNvPr id="0" name=""/>
        <dsp:cNvSpPr/>
      </dsp:nvSpPr>
      <dsp:spPr>
        <a:xfrm>
          <a:off x="1803400" y="1243115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1824763" y="1264478"/>
        <a:ext cx="394893" cy="534786"/>
      </dsp:txXfrm>
    </dsp:sp>
    <dsp:sp modelId="{B8BDCF86-A00A-41C0-9927-732E4B9149E8}">
      <dsp:nvSpPr>
        <dsp:cNvPr id="0" name=""/>
        <dsp:cNvSpPr/>
      </dsp:nvSpPr>
      <dsp:spPr>
        <a:xfrm>
          <a:off x="2239713" y="1238976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2261076" y="1260339"/>
        <a:ext cx="394893" cy="534786"/>
      </dsp:txXfrm>
    </dsp:sp>
    <dsp:sp modelId="{88798A79-7A6F-4BC2-BEE9-4015350F4ACA}">
      <dsp:nvSpPr>
        <dsp:cNvPr id="0" name=""/>
        <dsp:cNvSpPr/>
      </dsp:nvSpPr>
      <dsp:spPr>
        <a:xfrm>
          <a:off x="2680363" y="1233058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2701726" y="1254421"/>
        <a:ext cx="394893" cy="534786"/>
      </dsp:txXfrm>
    </dsp:sp>
    <dsp:sp modelId="{7F175178-4BFB-4A32-A378-B92AD550F5A1}">
      <dsp:nvSpPr>
        <dsp:cNvPr id="0" name=""/>
        <dsp:cNvSpPr/>
      </dsp:nvSpPr>
      <dsp:spPr>
        <a:xfrm>
          <a:off x="3124765" y="1238129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3146128" y="1259492"/>
        <a:ext cx="394893" cy="534786"/>
      </dsp:txXfrm>
    </dsp:sp>
    <dsp:sp modelId="{083820F6-E554-4857-AFC8-6703C1D4CCEF}">
      <dsp:nvSpPr>
        <dsp:cNvPr id="0" name=""/>
        <dsp:cNvSpPr/>
      </dsp:nvSpPr>
      <dsp:spPr>
        <a:xfrm>
          <a:off x="3572330" y="1243115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3593693" y="1264478"/>
        <a:ext cx="394893" cy="534786"/>
      </dsp:txXfrm>
    </dsp:sp>
    <dsp:sp modelId="{65177E1B-BE7A-4DA6-831B-301B68CFD968}">
      <dsp:nvSpPr>
        <dsp:cNvPr id="0" name=""/>
        <dsp:cNvSpPr/>
      </dsp:nvSpPr>
      <dsp:spPr>
        <a:xfrm>
          <a:off x="4007677" y="1233155"/>
          <a:ext cx="437619" cy="577512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4029040" y="1254518"/>
        <a:ext cx="394893" cy="534786"/>
      </dsp:txXfrm>
    </dsp:sp>
    <dsp:sp modelId="{ACDB604D-D55F-4679-B6B7-67891D778C85}">
      <dsp:nvSpPr>
        <dsp:cNvPr id="0" name=""/>
        <dsp:cNvSpPr/>
      </dsp:nvSpPr>
      <dsp:spPr>
        <a:xfrm>
          <a:off x="4453788" y="1217119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4475151" y="1238482"/>
        <a:ext cx="394893" cy="534786"/>
      </dsp:txXfrm>
    </dsp:sp>
    <dsp:sp modelId="{A8F6F03D-4A36-4B0D-8BF5-1733252D0A6A}">
      <dsp:nvSpPr>
        <dsp:cNvPr id="0" name=""/>
        <dsp:cNvSpPr/>
      </dsp:nvSpPr>
      <dsp:spPr>
        <a:xfrm>
          <a:off x="4891407" y="1213029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4912770" y="1234392"/>
        <a:ext cx="394893" cy="534786"/>
      </dsp:txXfrm>
    </dsp:sp>
    <dsp:sp modelId="{EF74FACA-25D0-4799-9815-47B413DECE25}">
      <dsp:nvSpPr>
        <dsp:cNvPr id="0" name=""/>
        <dsp:cNvSpPr/>
      </dsp:nvSpPr>
      <dsp:spPr>
        <a:xfrm>
          <a:off x="5313613" y="1210669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5334976" y="1232032"/>
        <a:ext cx="394893" cy="534786"/>
      </dsp:txXfrm>
    </dsp:sp>
    <dsp:sp modelId="{2B4DF94B-8B76-4A7A-975A-1660E16FD4F2}">
      <dsp:nvSpPr>
        <dsp:cNvPr id="0" name=""/>
        <dsp:cNvSpPr/>
      </dsp:nvSpPr>
      <dsp:spPr>
        <a:xfrm>
          <a:off x="5744139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5765502" y="1242621"/>
        <a:ext cx="394893" cy="534786"/>
      </dsp:txXfrm>
    </dsp:sp>
    <dsp:sp modelId="{F41EA9B7-3F87-4D1C-9948-341B9259701A}">
      <dsp:nvSpPr>
        <dsp:cNvPr id="0" name=""/>
        <dsp:cNvSpPr/>
      </dsp:nvSpPr>
      <dsp:spPr>
        <a:xfrm>
          <a:off x="6185405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6206768" y="1242621"/>
        <a:ext cx="394893" cy="534786"/>
      </dsp:txXfrm>
    </dsp:sp>
    <dsp:sp modelId="{5EB8588B-F929-4AC9-9481-0314AC43FED1}">
      <dsp:nvSpPr>
        <dsp:cNvPr id="0" name=""/>
        <dsp:cNvSpPr/>
      </dsp:nvSpPr>
      <dsp:spPr>
        <a:xfrm>
          <a:off x="6626672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6648035" y="1242621"/>
        <a:ext cx="394893" cy="534786"/>
      </dsp:txXfrm>
    </dsp:sp>
    <dsp:sp modelId="{9808693E-FF0A-4AFA-BC13-F5D1EB1E6CAA}">
      <dsp:nvSpPr>
        <dsp:cNvPr id="0" name=""/>
        <dsp:cNvSpPr/>
      </dsp:nvSpPr>
      <dsp:spPr>
        <a:xfrm>
          <a:off x="7067938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7089301" y="1242621"/>
        <a:ext cx="394893" cy="534786"/>
      </dsp:txXfrm>
    </dsp:sp>
    <dsp:sp modelId="{4A043A8C-EA51-4B81-B7F2-0954480EE2F7}">
      <dsp:nvSpPr>
        <dsp:cNvPr id="0" name=""/>
        <dsp:cNvSpPr/>
      </dsp:nvSpPr>
      <dsp:spPr>
        <a:xfrm>
          <a:off x="7509205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7530568" y="1242621"/>
        <a:ext cx="394893" cy="534786"/>
      </dsp:txXfrm>
    </dsp:sp>
    <dsp:sp modelId="{4137B010-5558-4447-970E-66D36E95AB2F}">
      <dsp:nvSpPr>
        <dsp:cNvPr id="0" name=""/>
        <dsp:cNvSpPr/>
      </dsp:nvSpPr>
      <dsp:spPr>
        <a:xfrm>
          <a:off x="7950471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7971834" y="1242621"/>
        <a:ext cx="394893" cy="534786"/>
      </dsp:txXfrm>
    </dsp:sp>
    <dsp:sp modelId="{85F9C73A-9D2D-4EB2-B12D-0985E2CE7477}">
      <dsp:nvSpPr>
        <dsp:cNvPr id="0" name=""/>
        <dsp:cNvSpPr/>
      </dsp:nvSpPr>
      <dsp:spPr>
        <a:xfrm>
          <a:off x="8391738" y="1221258"/>
          <a:ext cx="437619" cy="577512"/>
        </a:xfrm>
        <a:prstGeom prst="round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</dsp:txBody>
      <dsp:txXfrm>
        <a:off x="8413101" y="1242621"/>
        <a:ext cx="394893" cy="534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8B80E-269E-4E54-B155-04DD9669A0BA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DE925-92C8-4727-B5DB-58B2CBCA79F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76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81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31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155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685800" y="1371600"/>
            <a:ext cx="7772400" cy="4724400"/>
          </a:xfrm>
          <a:prstGeom prst="rect">
            <a:avLst/>
          </a:prstGeo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90EB1-0F30-4F4E-9A2E-4911C9CB60B9}" type="datetime1">
              <a:rPr lang="pl-PL" altLang="pl-PL"/>
              <a:pPr>
                <a:defRPr/>
              </a:pPr>
              <a:t>24.05.2021</a:t>
            </a:fld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9488C-305B-4C75-8CD7-426C4B8B1DF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161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  <a:prstGeom prst="rect">
            <a:avLst/>
          </a:prstGeo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4F658-74ED-4D2D-9916-2FAB58FAB54B}" type="datetime1">
              <a:rPr lang="pl-PL" altLang="pl-PL"/>
              <a:pPr>
                <a:defRPr/>
              </a:pPr>
              <a:t>24.05.2021</a:t>
            </a:fld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273A0-F488-4B75-9962-67A184F12A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81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62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272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57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17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2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8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788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81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5AD377-BECE-4ADB-9ED7-6823D93535D3}" type="datetimeFigureOut">
              <a:rPr lang="pl-PL" smtClean="0"/>
              <a:pPr/>
              <a:t>24.05.2021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1EDFD19-1BA5-4B07-B626-314C42C315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1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429100" y="993562"/>
            <a:ext cx="5467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accent1"/>
                </a:solidFill>
              </a:rPr>
              <a:t>Awans zawodowy nauczycieli</a:t>
            </a:r>
          </a:p>
          <a:p>
            <a:pPr algn="ctr"/>
            <a:r>
              <a:rPr lang="pl-PL" sz="1200" b="1" dirty="0">
                <a:solidFill>
                  <a:schemeClr val="accent1"/>
                </a:solidFill>
              </a:rPr>
              <a:t>(propozycja modyfikacji)</a:t>
            </a: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82584" y="875947"/>
          <a:ext cx="8835440" cy="3025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12622" y="2709266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953786" y="2706268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2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32299" y="2810650"/>
            <a:ext cx="71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b="1" dirty="0">
                <a:solidFill>
                  <a:schemeClr val="accent1">
                    <a:lumMod val="50000"/>
                  </a:schemeClr>
                </a:solidFill>
              </a:rPr>
              <a:t>ocena pracy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45687" y="2750720"/>
            <a:ext cx="54211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50" dirty="0">
                <a:latin typeface="Arial" panose="020B0604020202020204" pitchFamily="34" charset="0"/>
                <a:cs typeface="Arial" panose="020B0604020202020204" pitchFamily="34" charset="0"/>
              </a:rPr>
              <a:t>podjęcie pracy w szkole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372" y="1922919"/>
            <a:ext cx="2146301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25" b="1" dirty="0">
                <a:latin typeface="Arial" panose="020B0604020202020204" pitchFamily="34" charset="0"/>
                <a:cs typeface="Arial" panose="020B0604020202020204" pitchFamily="34" charset="0"/>
              </a:rPr>
              <a:t>okres wprowadzenia do zawodu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943572" y="1930111"/>
            <a:ext cx="4801374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25" b="1" dirty="0">
                <a:latin typeface="Arial" panose="020B0604020202020204" pitchFamily="34" charset="0"/>
                <a:cs typeface="Arial" panose="020B0604020202020204" pitchFamily="34" charset="0"/>
              </a:rPr>
              <a:t>nauczyciel mianowany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536335" y="3185890"/>
            <a:ext cx="898510" cy="7155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675" dirty="0"/>
              <a:t>egzamin państwowy,</a:t>
            </a:r>
          </a:p>
          <a:p>
            <a:pPr algn="ctr"/>
            <a:r>
              <a:rPr lang="pl-PL" sz="675" dirty="0"/>
              <a:t>uzyskanie stopnia</a:t>
            </a:r>
          </a:p>
          <a:p>
            <a:pPr algn="ctr"/>
            <a:r>
              <a:rPr lang="pl-PL" sz="675" dirty="0"/>
              <a:t>nauczyciela mianowanego</a:t>
            </a:r>
          </a:p>
          <a:p>
            <a:pPr algn="ctr"/>
            <a:r>
              <a:rPr lang="pl-PL" sz="675" dirty="0"/>
              <a:t>podwyżka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4253497" y="3173660"/>
            <a:ext cx="834683" cy="5078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675" dirty="0"/>
              <a:t>uzyskanie stopnia nauczyciela dyplomowanego podwyżka</a:t>
            </a:r>
          </a:p>
        </p:txBody>
      </p:sp>
      <p:sp>
        <p:nvSpPr>
          <p:cNvPr id="23" name="Strzałka wygięta w górę 22"/>
          <p:cNvSpPr/>
          <p:nvPr/>
        </p:nvSpPr>
        <p:spPr>
          <a:xfrm rot="5400000">
            <a:off x="1971748" y="3933237"/>
            <a:ext cx="220419" cy="254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24" name="pole tekstowe 23"/>
          <p:cNvSpPr txBox="1"/>
          <p:nvPr/>
        </p:nvSpPr>
        <p:spPr>
          <a:xfrm>
            <a:off x="2208958" y="3908363"/>
            <a:ext cx="417883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25" dirty="0">
                <a:latin typeface="Arial" panose="020B0604020202020204" pitchFamily="34" charset="0"/>
                <a:cs typeface="Arial" panose="020B0604020202020204" pitchFamily="34" charset="0"/>
              </a:rPr>
              <a:t>od uzyskania mianowania możliwość awansu poziomego - pełnienie różnych funkcji</a:t>
            </a:r>
          </a:p>
          <a:p>
            <a:r>
              <a:rPr lang="pl-PL" sz="825" dirty="0">
                <a:latin typeface="Arial" panose="020B0604020202020204" pitchFamily="34" charset="0"/>
                <a:cs typeface="Arial" panose="020B0604020202020204" pitchFamily="34" charset="0"/>
              </a:rPr>
              <a:t>i realizacji zadań w szkole za dodatkowym wynagrodzeniem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119525" y="4355214"/>
            <a:ext cx="8898498" cy="161582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defTabSz="704850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defTabSz="704850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	- oznacza 1 rok pracy w szkole, żółte prostokąty odpowiadają minimalnemu okresowi wprowadzenia do zawodu</a:t>
            </a:r>
          </a:p>
          <a:p>
            <a:pPr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	- oznacza 1 rok pracy w szkole, niebieskie prostokąty odpowiadają minimalnemu okresowi pracy w szkole przed uzyskaniem stopnia nauczyciela dyplomowanego</a:t>
            </a:r>
          </a:p>
          <a:p>
            <a:pPr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	- oznacza 1 rok pracy w szkole, szare prostokąty odpowiadają minimalnemu okresowi pracy w szkole przed uzyskaniem stopnia specjalizacji</a:t>
            </a:r>
          </a:p>
          <a:p>
            <a:pPr marL="336947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- oznacza egzamin państwowy, po zdaniu którego nauczyciel uzyskuje stopień nauczyciela mianowanego</a:t>
            </a:r>
          </a:p>
          <a:p>
            <a:pPr marL="336947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- oznacza uzyskanie stopnia nauczyciela dyplomowanego </a:t>
            </a:r>
          </a:p>
          <a:p>
            <a:pPr marL="336947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- oznacza możliwość uzyskania I specjalizacji zawodowej</a:t>
            </a:r>
          </a:p>
          <a:p>
            <a:pPr marL="336947">
              <a:tabLst>
                <a:tab pos="336947" algn="l"/>
              </a:tabLst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- oznacza możliwość uzyskania II specjalizacji zawodowej</a:t>
            </a:r>
          </a:p>
          <a:p>
            <a:pPr marL="336947">
              <a:tabLst>
                <a:tab pos="336947" algn="l"/>
              </a:tabLst>
            </a:pP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336947" algn="l"/>
              </a:tabLst>
            </a:pPr>
            <a:r>
              <a:rPr lang="pl-PL" sz="900" b="1" dirty="0">
                <a:latin typeface="Arial" panose="020B0604020202020204" pitchFamily="34" charset="0"/>
                <a:cs typeface="Arial" panose="020B0604020202020204" pitchFamily="34" charset="0"/>
              </a:rPr>
              <a:t>Przejście nauczycieli na nowy system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– obecni nauczyciele mianowani i dyplomowani zachowują swoje stopnie awansu zawodowego, dla nauczycieli kontraktowych – przejściowa, skrócona o 1 rok ścieżka, do uzyskania stopnia nauczyciela mianowanego. </a:t>
            </a:r>
          </a:p>
        </p:txBody>
      </p:sp>
      <p:sp>
        <p:nvSpPr>
          <p:cNvPr id="26" name="Prostokąt zaokrąglony 25"/>
          <p:cNvSpPr/>
          <p:nvPr/>
        </p:nvSpPr>
        <p:spPr>
          <a:xfrm>
            <a:off x="257854" y="4506356"/>
            <a:ext cx="153989" cy="14143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27" name="Prostokąt zaokrąglony 26"/>
          <p:cNvSpPr/>
          <p:nvPr/>
        </p:nvSpPr>
        <p:spPr>
          <a:xfrm>
            <a:off x="257854" y="4654654"/>
            <a:ext cx="153989" cy="1414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28" name="pole tekstowe 27"/>
          <p:cNvSpPr txBox="1"/>
          <p:nvPr/>
        </p:nvSpPr>
        <p:spPr>
          <a:xfrm>
            <a:off x="1410212" y="2696964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3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1874465" y="2696570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4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2322960" y="2687354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5</a:t>
            </a:r>
          </a:p>
        </p:txBody>
      </p:sp>
      <p:sp>
        <p:nvSpPr>
          <p:cNvPr id="31" name="pole tekstowe 30"/>
          <p:cNvSpPr txBox="1"/>
          <p:nvPr/>
        </p:nvSpPr>
        <p:spPr>
          <a:xfrm>
            <a:off x="2756792" y="2681426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6</a:t>
            </a:r>
          </a:p>
        </p:txBody>
      </p:sp>
      <p:sp>
        <p:nvSpPr>
          <p:cNvPr id="32" name="pole tekstowe 31"/>
          <p:cNvSpPr txBox="1"/>
          <p:nvPr/>
        </p:nvSpPr>
        <p:spPr>
          <a:xfrm>
            <a:off x="3197653" y="2687354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7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3647432" y="2678427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8</a:t>
            </a:r>
          </a:p>
        </p:txBody>
      </p:sp>
      <p:sp>
        <p:nvSpPr>
          <p:cNvPr id="34" name="pole tekstowe 33"/>
          <p:cNvSpPr txBox="1"/>
          <p:nvPr/>
        </p:nvSpPr>
        <p:spPr>
          <a:xfrm>
            <a:off x="4095545" y="2678427"/>
            <a:ext cx="222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9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4498539" y="2673932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10</a:t>
            </a:r>
          </a:p>
        </p:txBody>
      </p:sp>
      <p:sp>
        <p:nvSpPr>
          <p:cNvPr id="37" name="pole tekstowe 36"/>
          <p:cNvSpPr txBox="1"/>
          <p:nvPr/>
        </p:nvSpPr>
        <p:spPr>
          <a:xfrm>
            <a:off x="4416652" y="2808638"/>
            <a:ext cx="71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b="1" dirty="0">
                <a:solidFill>
                  <a:schemeClr val="accent1">
                    <a:lumMod val="50000"/>
                  </a:schemeClr>
                </a:solidFill>
              </a:rPr>
              <a:t>ocena pracy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5498074" y="1913367"/>
            <a:ext cx="2388016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25" b="1" dirty="0">
                <a:latin typeface="Arial" panose="020B0604020202020204" pitchFamily="34" charset="0"/>
                <a:cs typeface="Arial" panose="020B0604020202020204" pitchFamily="34" charset="0"/>
              </a:rPr>
              <a:t>nauczyciel dyplomowany</a:t>
            </a:r>
          </a:p>
        </p:txBody>
      </p:sp>
      <p:sp>
        <p:nvSpPr>
          <p:cNvPr id="36" name="pole tekstowe 35"/>
          <p:cNvSpPr txBox="1"/>
          <p:nvPr/>
        </p:nvSpPr>
        <p:spPr>
          <a:xfrm>
            <a:off x="4939480" y="2682821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11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5380420" y="2672156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12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5823324" y="2672156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13</a:t>
            </a:r>
          </a:p>
        </p:txBody>
      </p:sp>
      <p:sp>
        <p:nvSpPr>
          <p:cNvPr id="45" name="pole tekstowe 44"/>
          <p:cNvSpPr txBox="1"/>
          <p:nvPr/>
        </p:nvSpPr>
        <p:spPr>
          <a:xfrm>
            <a:off x="6242109" y="2658851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14</a:t>
            </a:r>
          </a:p>
        </p:txBody>
      </p:sp>
      <p:sp>
        <p:nvSpPr>
          <p:cNvPr id="38" name="Elipsa 37"/>
          <p:cNvSpPr/>
          <p:nvPr/>
        </p:nvSpPr>
        <p:spPr>
          <a:xfrm>
            <a:off x="1843833" y="2321859"/>
            <a:ext cx="222250" cy="230697"/>
          </a:xfrm>
          <a:prstGeom prst="ellipse">
            <a:avLst/>
          </a:prstGeom>
          <a:solidFill>
            <a:srgbClr val="D6C6F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39" name="Elipsa 38"/>
          <p:cNvSpPr/>
          <p:nvPr/>
        </p:nvSpPr>
        <p:spPr>
          <a:xfrm>
            <a:off x="4529759" y="2303886"/>
            <a:ext cx="222250" cy="230697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47" name="Elipsa 46"/>
          <p:cNvSpPr/>
          <p:nvPr/>
        </p:nvSpPr>
        <p:spPr>
          <a:xfrm>
            <a:off x="266077" y="4926688"/>
            <a:ext cx="130751" cy="124226"/>
          </a:xfrm>
          <a:prstGeom prst="ellipse">
            <a:avLst/>
          </a:prstGeom>
          <a:solidFill>
            <a:srgbClr val="D6C6F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48" name="Elipsa 47"/>
          <p:cNvSpPr/>
          <p:nvPr/>
        </p:nvSpPr>
        <p:spPr>
          <a:xfrm>
            <a:off x="266077" y="5057162"/>
            <a:ext cx="130751" cy="12422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46" name="pole tekstowe 45"/>
          <p:cNvSpPr txBox="1"/>
          <p:nvPr/>
        </p:nvSpPr>
        <p:spPr>
          <a:xfrm>
            <a:off x="6422231" y="3173659"/>
            <a:ext cx="833386" cy="507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675" dirty="0"/>
              <a:t>możliwość uzyskania I specjalizacji dodatek</a:t>
            </a:r>
          </a:p>
        </p:txBody>
      </p:sp>
      <p:sp>
        <p:nvSpPr>
          <p:cNvPr id="51" name="pole tekstowe 50"/>
          <p:cNvSpPr txBox="1"/>
          <p:nvPr/>
        </p:nvSpPr>
        <p:spPr>
          <a:xfrm>
            <a:off x="8260590" y="3194619"/>
            <a:ext cx="833386" cy="507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675" dirty="0"/>
              <a:t>możliwość uzyskania II specjalizacji dodatek</a:t>
            </a:r>
          </a:p>
        </p:txBody>
      </p:sp>
      <p:sp>
        <p:nvSpPr>
          <p:cNvPr id="53" name="pole tekstowe 52"/>
          <p:cNvSpPr txBox="1"/>
          <p:nvPr/>
        </p:nvSpPr>
        <p:spPr>
          <a:xfrm>
            <a:off x="8035364" y="1645770"/>
            <a:ext cx="833386" cy="4039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675" dirty="0"/>
              <a:t>Profesor oświaty na obecnych zasadach</a:t>
            </a:r>
          </a:p>
        </p:txBody>
      </p:sp>
      <p:sp>
        <p:nvSpPr>
          <p:cNvPr id="2" name="Trójkąt równoramienny 1"/>
          <p:cNvSpPr/>
          <p:nvPr/>
        </p:nvSpPr>
        <p:spPr>
          <a:xfrm>
            <a:off x="6716008" y="2342702"/>
            <a:ext cx="169008" cy="164320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55" name="Trójkąt równoramienny 54"/>
          <p:cNvSpPr/>
          <p:nvPr/>
        </p:nvSpPr>
        <p:spPr>
          <a:xfrm>
            <a:off x="267278" y="5187636"/>
            <a:ext cx="129550" cy="147039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41" name="pole tekstowe 40"/>
          <p:cNvSpPr txBox="1"/>
          <p:nvPr/>
        </p:nvSpPr>
        <p:spPr>
          <a:xfrm>
            <a:off x="6660291" y="2664017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15</a:t>
            </a:r>
          </a:p>
        </p:txBody>
      </p:sp>
      <p:sp>
        <p:nvSpPr>
          <p:cNvPr id="49" name="pole tekstowe 48"/>
          <p:cNvSpPr txBox="1"/>
          <p:nvPr/>
        </p:nvSpPr>
        <p:spPr>
          <a:xfrm>
            <a:off x="7110119" y="2678427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16</a:t>
            </a:r>
          </a:p>
        </p:txBody>
      </p:sp>
      <p:sp>
        <p:nvSpPr>
          <p:cNvPr id="50" name="pole tekstowe 49"/>
          <p:cNvSpPr txBox="1"/>
          <p:nvPr/>
        </p:nvSpPr>
        <p:spPr>
          <a:xfrm>
            <a:off x="7557474" y="2679557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17</a:t>
            </a:r>
          </a:p>
        </p:txBody>
      </p:sp>
      <p:sp>
        <p:nvSpPr>
          <p:cNvPr id="52" name="pole tekstowe 51"/>
          <p:cNvSpPr txBox="1"/>
          <p:nvPr/>
        </p:nvSpPr>
        <p:spPr>
          <a:xfrm>
            <a:off x="7997502" y="2679767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18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8376228" y="2672153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19</a:t>
            </a:r>
          </a:p>
        </p:txBody>
      </p:sp>
      <p:sp>
        <p:nvSpPr>
          <p:cNvPr id="57" name="pole tekstowe 56"/>
          <p:cNvSpPr txBox="1"/>
          <p:nvPr/>
        </p:nvSpPr>
        <p:spPr>
          <a:xfrm>
            <a:off x="8813596" y="2664017"/>
            <a:ext cx="3434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20</a:t>
            </a:r>
          </a:p>
        </p:txBody>
      </p:sp>
      <p:sp>
        <p:nvSpPr>
          <p:cNvPr id="58" name="Trójkąt równoramienny 57"/>
          <p:cNvSpPr/>
          <p:nvPr/>
        </p:nvSpPr>
        <p:spPr>
          <a:xfrm>
            <a:off x="8861612" y="2321859"/>
            <a:ext cx="169008" cy="164320"/>
          </a:xfrm>
          <a:prstGeom prst="triangle">
            <a:avLst/>
          </a:prstGeom>
          <a:solidFill>
            <a:srgbClr val="AF279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59" name="pole tekstowe 58"/>
          <p:cNvSpPr txBox="1"/>
          <p:nvPr/>
        </p:nvSpPr>
        <p:spPr>
          <a:xfrm>
            <a:off x="6593400" y="2802322"/>
            <a:ext cx="71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b="1" dirty="0">
                <a:solidFill>
                  <a:schemeClr val="accent1">
                    <a:lumMod val="50000"/>
                  </a:schemeClr>
                </a:solidFill>
              </a:rPr>
              <a:t>ocena pracy</a:t>
            </a:r>
          </a:p>
        </p:txBody>
      </p:sp>
      <p:sp>
        <p:nvSpPr>
          <p:cNvPr id="60" name="pole tekstowe 59"/>
          <p:cNvSpPr txBox="1"/>
          <p:nvPr/>
        </p:nvSpPr>
        <p:spPr>
          <a:xfrm>
            <a:off x="8441117" y="2754516"/>
            <a:ext cx="71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b="1" dirty="0">
                <a:solidFill>
                  <a:schemeClr val="accent1">
                    <a:lumMod val="50000"/>
                  </a:schemeClr>
                </a:solidFill>
              </a:rPr>
              <a:t>ocena pracy</a:t>
            </a:r>
          </a:p>
        </p:txBody>
      </p:sp>
      <p:sp>
        <p:nvSpPr>
          <p:cNvPr id="61" name="Prostokąt zaokrąglony 60"/>
          <p:cNvSpPr/>
          <p:nvPr/>
        </p:nvSpPr>
        <p:spPr>
          <a:xfrm>
            <a:off x="262753" y="4786353"/>
            <a:ext cx="153989" cy="14143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sp>
        <p:nvSpPr>
          <p:cNvPr id="62" name="Trójkąt równoramienny 61"/>
          <p:cNvSpPr/>
          <p:nvPr/>
        </p:nvSpPr>
        <p:spPr>
          <a:xfrm>
            <a:off x="276883" y="5334675"/>
            <a:ext cx="129550" cy="147039"/>
          </a:xfrm>
          <a:prstGeom prst="triangle">
            <a:avLst/>
          </a:prstGeom>
          <a:solidFill>
            <a:srgbClr val="AF279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</p:spTree>
    <p:extLst>
      <p:ext uri="{BB962C8B-B14F-4D97-AF65-F5344CB8AC3E}">
        <p14:creationId xmlns:p14="http://schemas.microsoft.com/office/powerpoint/2010/main" val="1500932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5657</TotalTime>
  <Words>223</Words>
  <Application>Microsoft Office PowerPoint</Application>
  <PresentationFormat>Pokaz na ekranie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Company>MPiPS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 Baczewski</dc:creator>
  <cp:lastModifiedBy>Liliana Dąbrowska</cp:lastModifiedBy>
  <cp:revision>693</cp:revision>
  <cp:lastPrinted>2017-01-27T09:58:54Z</cp:lastPrinted>
  <dcterms:created xsi:type="dcterms:W3CDTF">2012-10-09T17:18:33Z</dcterms:created>
  <dcterms:modified xsi:type="dcterms:W3CDTF">2021-05-24T09:51:40Z</dcterms:modified>
</cp:coreProperties>
</file>